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22" y="5072050"/>
            <a:ext cx="5786478" cy="178595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Ученица 9 класса «а»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Бенгард</a:t>
            </a:r>
            <a:r>
              <a:rPr lang="ru-RU" dirty="0" smtClean="0">
                <a:solidFill>
                  <a:schemeClr val="tx1"/>
                </a:solidFill>
              </a:rPr>
              <a:t> Диана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МБОУСОШ №2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Тимофеева Галина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286808" cy="2643206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Веблиш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английском и русском языках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https://ds04.infourok.ru/uploads/ex/0ecc/000984ab-cf775e0f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31190"/>
            <a:ext cx="3571868" cy="278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Цель проекта: изучение английского интернет – языка, его особенности и структуры</a:t>
            </a:r>
          </a:p>
          <a:p>
            <a:pPr>
              <a:buNone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Задачи проекта: </a:t>
            </a:r>
          </a:p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Изучить стиль, структуру и особенности английского языка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web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коммуникаций.</a:t>
            </a:r>
          </a:p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Изучить особенности русского Интернет – языка.</a:t>
            </a:r>
          </a:p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Последить влияние «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Веблиша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» на язык Интернета.</a:t>
            </a:r>
          </a:p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Проанализировать англоязычные и русскоязычные чаты.</a:t>
            </a:r>
          </a:p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4" name="Picture 2" descr="https://lh3.googleusercontent.com/pzm3kh-HMJRJy4kxYxOzQZjimR_WJ10Q1H9ZW58wtxNQC3lkCb2LGE2BsXwW2LQXs5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71810"/>
            <a:ext cx="3376602" cy="3376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33575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Выпадение интервокальных согласных (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сёня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сегодня;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ваще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вообще; сейчас –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ща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пжлст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- пожалуйста).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Упрощение групп согласных (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када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когда; тока – только;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что).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Стяжение гласных (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терь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теперь;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тебя;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ваще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вообще;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спс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спасибо;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крч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- короче).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Появление языка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web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коммуникаций не обошло и русскоязычный интернет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2" name="Picture 4" descr="http://xn--b1algoccq.xn--p1ai/%D0%BA%D0%B0%D1%80%D1%82%D0%B8%D0%BD%D0%BA%D0%B0/%D0%B1%D0%BE%D0%BB%D1%8C%D1%88%D0%B0%D1%8F/6f4f8965ae31384a250189a57d75a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256"/>
            <a:ext cx="2641871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НННЧ</a:t>
            </a:r>
            <a:r>
              <a:rPr lang="ru-RU" dirty="0" smtClean="0"/>
              <a:t> – «не нравится, не читай»</a:t>
            </a:r>
          </a:p>
          <a:p>
            <a:r>
              <a:rPr lang="ru-RU" b="1" dirty="0" smtClean="0"/>
              <a:t>ППКС</a:t>
            </a:r>
            <a:r>
              <a:rPr lang="ru-RU" dirty="0" smtClean="0"/>
              <a:t> – «подпишусь под каждым словом».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есть целый ряд весьма агрессивных сугубо русских аббревиатур, не имеющих английских аналогов:</a:t>
            </a:r>
            <a:endParaRPr lang="ru-RU" sz="2400" dirty="0"/>
          </a:p>
        </p:txBody>
      </p:sp>
      <p:pic>
        <p:nvPicPr>
          <p:cNvPr id="6146" name="Picture 2" descr="https://img.china-cdn88nmbwacdnln8hq8qwe.com/images/origin/87449/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INET</a:t>
            </a:r>
            <a:r>
              <a:rPr lang="en-US" dirty="0" smtClean="0"/>
              <a:t> = </a:t>
            </a:r>
            <a:r>
              <a:rPr lang="ru-RU" dirty="0" err="1" smtClean="0"/>
              <a:t>инет</a:t>
            </a:r>
            <a:r>
              <a:rPr lang="ru-RU" dirty="0" smtClean="0"/>
              <a:t> (Интернет)</a:t>
            </a:r>
          </a:p>
          <a:p>
            <a:r>
              <a:rPr lang="en-US" b="1" dirty="0" smtClean="0"/>
              <a:t>PLS</a:t>
            </a:r>
            <a:r>
              <a:rPr lang="en-US" dirty="0" smtClean="0"/>
              <a:t> = </a:t>
            </a:r>
            <a:r>
              <a:rPr lang="ru-RU" dirty="0" err="1" smtClean="0"/>
              <a:t>плз</a:t>
            </a:r>
            <a:r>
              <a:rPr lang="ru-RU" dirty="0" smtClean="0"/>
              <a:t>, </a:t>
            </a:r>
            <a:r>
              <a:rPr lang="ru-RU" dirty="0" err="1" smtClean="0"/>
              <a:t>плиз</a:t>
            </a:r>
            <a:r>
              <a:rPr lang="ru-RU" dirty="0" smtClean="0"/>
              <a:t> (пожалуйста)</a:t>
            </a:r>
          </a:p>
          <a:p>
            <a:r>
              <a:rPr lang="en-US" b="1" dirty="0" smtClean="0"/>
              <a:t>ICQ </a:t>
            </a:r>
            <a:r>
              <a:rPr lang="en-US" dirty="0" smtClean="0"/>
              <a:t>= </a:t>
            </a:r>
            <a:r>
              <a:rPr lang="ru-RU" dirty="0" err="1" smtClean="0"/>
              <a:t>аська</a:t>
            </a:r>
            <a:r>
              <a:rPr lang="ru-RU" dirty="0" smtClean="0"/>
              <a:t>, </a:t>
            </a:r>
            <a:r>
              <a:rPr lang="ru-RU" dirty="0" err="1" smtClean="0"/>
              <a:t>ицка</a:t>
            </a:r>
            <a:r>
              <a:rPr lang="ru-RU" dirty="0" smtClean="0"/>
              <a:t> (программа-пейджер) </a:t>
            </a:r>
            <a:endParaRPr lang="ru-RU" dirty="0" smtClean="0"/>
          </a:p>
          <a:p>
            <a:r>
              <a:rPr lang="ru-RU" b="1" dirty="0" smtClean="0"/>
              <a:t>Е-</a:t>
            </a:r>
            <a:r>
              <a:rPr lang="en-US" b="1" dirty="0" smtClean="0"/>
              <a:t>MAIL</a:t>
            </a:r>
            <a:r>
              <a:rPr lang="en-US" dirty="0" smtClean="0"/>
              <a:t> = </a:t>
            </a:r>
            <a:r>
              <a:rPr lang="ru-RU" dirty="0" smtClean="0"/>
              <a:t>мыло </a:t>
            </a:r>
            <a:endParaRPr lang="ru-RU" dirty="0" smtClean="0"/>
          </a:p>
          <a:p>
            <a:r>
              <a:rPr lang="en-US" b="1" dirty="0" smtClean="0"/>
              <a:t>PROG</a:t>
            </a:r>
            <a:r>
              <a:rPr lang="en-US" dirty="0" smtClean="0"/>
              <a:t> = </a:t>
            </a:r>
            <a:r>
              <a:rPr lang="ru-RU" dirty="0" err="1" smtClean="0"/>
              <a:t>прога</a:t>
            </a:r>
            <a:r>
              <a:rPr lang="ru-RU" dirty="0" smtClean="0"/>
              <a:t> (программа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 </a:t>
            </a:r>
            <a:r>
              <a:rPr lang="en-US" b="1" dirty="0" smtClean="0"/>
              <a:t>LOL </a:t>
            </a:r>
            <a:r>
              <a:rPr lang="en-US" dirty="0" smtClean="0"/>
              <a:t>(laughing out loud) = </a:t>
            </a:r>
            <a:r>
              <a:rPr lang="ru-RU" dirty="0" err="1" smtClean="0"/>
              <a:t>лол</a:t>
            </a:r>
            <a:r>
              <a:rPr lang="ru-RU" dirty="0" smtClean="0"/>
              <a:t> («громкий смех») </a:t>
            </a:r>
            <a:endParaRPr lang="ru-RU" dirty="0" smtClean="0"/>
          </a:p>
          <a:p>
            <a:r>
              <a:rPr lang="en-US" b="1" dirty="0" smtClean="0"/>
              <a:t>SPAM</a:t>
            </a:r>
            <a:r>
              <a:rPr lang="en-US" dirty="0" smtClean="0"/>
              <a:t> = </a:t>
            </a:r>
            <a:r>
              <a:rPr lang="ru-RU" dirty="0" smtClean="0"/>
              <a:t>спам (непрошеная рекламная почта)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вот группа аббревиатур, где английский вариант – сокращение, а наш – уже жаргонизм:</a:t>
            </a:r>
            <a:endParaRPr lang="ru-RU" sz="1800" dirty="0"/>
          </a:p>
        </p:txBody>
      </p:sp>
      <p:sp>
        <p:nvSpPr>
          <p:cNvPr id="5126" name="AutoShape 6" descr="https://static3.bigstockphoto.com/7/0/2/large1500/207606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static3.bigstockphoto.com/7/0/2/large1500/207606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s://tradernet.ru/data/blogs/users/1030255/157928411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72074"/>
            <a:ext cx="1928826" cy="737776"/>
          </a:xfrm>
          <a:prstGeom prst="rect">
            <a:avLst/>
          </a:prstGeom>
          <a:noFill/>
        </p:spPr>
      </p:pic>
      <p:pic>
        <p:nvPicPr>
          <p:cNvPr id="5136" name="Picture 16" descr="https://img2.freepng.ru/20190330/glp/kisspng-clip-art-computer-software-computer-icons-software-person-on-computer-confused-transparent-amp-png-5c9f6b793f5639.7746609615539516092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217465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  <a:r>
              <a:rPr lang="en-US" sz="2800" b="1" dirty="0" smtClean="0"/>
              <a:t>U</a:t>
            </a:r>
            <a:r>
              <a:rPr lang="en-US" sz="2800" dirty="0" smtClean="0"/>
              <a:t>(you)</a:t>
            </a:r>
            <a:endParaRPr lang="ru-RU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4U</a:t>
            </a:r>
            <a:r>
              <a:rPr lang="en-US" sz="2800" dirty="0" smtClean="0"/>
              <a:t>(for you)</a:t>
            </a:r>
            <a:endParaRPr lang="ru-RU" sz="2800" dirty="0" smtClean="0"/>
          </a:p>
          <a:p>
            <a:r>
              <a:rPr lang="en-US" sz="2800" b="1" dirty="0" smtClean="0"/>
              <a:t>2U</a:t>
            </a:r>
            <a:r>
              <a:rPr lang="en-US" sz="2800" dirty="0" smtClean="0"/>
              <a:t> (to you)</a:t>
            </a:r>
            <a:endParaRPr lang="ru-RU" sz="2800" dirty="0" smtClean="0"/>
          </a:p>
          <a:p>
            <a:r>
              <a:rPr lang="en-US" sz="2800" b="1" dirty="0" smtClean="0"/>
              <a:t>U2</a:t>
            </a:r>
            <a:r>
              <a:rPr lang="en-US" sz="2800" dirty="0" smtClean="0"/>
              <a:t> (you too)</a:t>
            </a:r>
            <a:endParaRPr lang="ru-RU" sz="2800" dirty="0" smtClean="0"/>
          </a:p>
          <a:p>
            <a:r>
              <a:rPr lang="en-US" sz="2800" b="1" dirty="0" smtClean="0"/>
              <a:t>2DAY</a:t>
            </a:r>
            <a:r>
              <a:rPr lang="en-US" sz="2800" dirty="0" smtClean="0"/>
              <a:t> (today)</a:t>
            </a:r>
            <a:endParaRPr lang="ru-RU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YDAY</a:t>
            </a:r>
            <a:r>
              <a:rPr lang="en-US" sz="2800" dirty="0" smtClean="0"/>
              <a:t> (yesterday)</a:t>
            </a:r>
            <a:endParaRPr lang="ru-RU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XMAS</a:t>
            </a:r>
            <a:r>
              <a:rPr lang="en-US" sz="2800" dirty="0" smtClean="0"/>
              <a:t> (Christmas)</a:t>
            </a:r>
            <a:endParaRPr lang="ru-RU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BD</a:t>
            </a:r>
            <a:r>
              <a:rPr lang="en-US" sz="2800" dirty="0" smtClean="0"/>
              <a:t> </a:t>
            </a:r>
            <a:r>
              <a:rPr lang="ru-RU" sz="2800" dirty="0" smtClean="0"/>
              <a:t>или </a:t>
            </a:r>
            <a:r>
              <a:rPr lang="en-US" sz="2800" dirty="0" smtClean="0"/>
              <a:t>BDAY (birthday)</a:t>
            </a:r>
            <a:endParaRPr lang="ru-RU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SUM1</a:t>
            </a:r>
            <a:r>
              <a:rPr lang="en-US" sz="2800" dirty="0" smtClean="0"/>
              <a:t> (someone)…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К особой группе относятся намеренные англоязычные слова с использованием цифр и букв по звучанию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102" name="Picture 6" descr="https://pennyandpolly.files.wordpress.com/2013/03/textin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3800475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Вот ещё парочка примеров «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веблиша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» в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англиском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языке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https://ds02.infourok.ru/uploads/ex/0b0e/00054eb5-3bdcf68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0.infourok.ru/images/doc/282/288024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183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Веблиш в английском и русском языках</vt:lpstr>
      <vt:lpstr>Слайд 2</vt:lpstr>
      <vt:lpstr>Появление языка web коммуникаций не обошло и русскоязычный интернет</vt:lpstr>
      <vt:lpstr>есть целый ряд весьма агрессивных сугубо русских аббревиатур, не имеющих английских аналогов:</vt:lpstr>
      <vt:lpstr>А вот группа аббревиатур, где английский вариант – сокращение, а наш – уже жаргонизм:</vt:lpstr>
      <vt:lpstr>К особой группе относятся намеренные англоязычные слова с использованием цифр и букв по звучанию</vt:lpstr>
      <vt:lpstr>Вот ещё парочка примеров «веблиша» в англиском языке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Веблиш в английском языке</dc:title>
  <dc:creator>Name</dc:creator>
  <cp:lastModifiedBy>Name</cp:lastModifiedBy>
  <cp:revision>8</cp:revision>
  <dcterms:created xsi:type="dcterms:W3CDTF">2020-04-27T17:55:54Z</dcterms:created>
  <dcterms:modified xsi:type="dcterms:W3CDTF">2020-04-30T12:14:11Z</dcterms:modified>
</cp:coreProperties>
</file>