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«Организация </a:t>
            </a:r>
            <a:r>
              <a:rPr lang="ru-RU" sz="4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трансфузиологической</a:t>
            </a:r>
            <a:r>
              <a:rPr lang="ru-RU" sz="4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службы в России»</a:t>
            </a:r>
            <a:endParaRPr lang="ru-RU" sz="4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72400" cy="7848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"АГИНСКИЙ МЕДИЦИНСКИЙ КОЛЛЕДЖ ИМ. В.Л. ЧИМИТДОРЖИЕВА"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499992" y="5085184"/>
            <a:ext cx="4244008" cy="91440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Выполнил:студент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204гр.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Жугдурова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Б.Д.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Проверил: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Амоголонов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Б.Г.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6093296"/>
            <a:ext cx="176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Агинское 2022г.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оказания медицинской помощи населению по профилю «трансфузиология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➢Пациенту, прошедшему медицинское обследование в соответствии с порядком медицинского обследования реципиента, проведения проб на индивидуальную совместимость, включая биологическую пробу, (приказ МЗ РФ №1134 от 20.10.2020 г) осуществляется трансфузия компонентов донорской крови при наличии медицинских показаний к ее проведению.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о наличии показаний вносятся в медицинскую документацию пациента.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183880" cy="41879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Трансфузию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назначает врач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соответствующий требованиям к медицинским работникам по специальностям «акушерское дело», «акушерство и гинекология», «аллергология и иммунология», анестезиология и реаниматология», «гастроэнтерология»», «гематология», «гериатрия», «детская кардиология, онкология, онкология-гематология, урология-андрология, хирургия», «инфекционные болезни», «кардиология»,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колопроктология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«нейрохирургия»,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неонатология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«нефрология», «онкология», «общая врачебная практика(семейная медицина)», «педиатрия», «пластическая хирургия», «пульмонология», «радиология»,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рентгенэндоваскулярные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диагностика и лечение»,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хирургия», «терапия», «токсикология», «торакальная хирургия», «травматология и ортопедия», «урология», «фтизиатрия», «хирургия», «челюстно-лицевая хирургия», прошедший обучение по дополнительным программам повышения квалификации по профилю «Трансфузиология» Отсутствуют : «отоларингология», «офтальмология»,«ревматология», «неврология»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оказания медицинской помощи населению по профилю «трансфузиология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Врач, проводящий трансфузию, подает заявку на донорскую кровь или ее компоненты в кабинет или отделение трансфузиологии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Врач-трансфузиолог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основании показаний к трансфузии, указанных в заявке врачом, проводящим трансфузию, принимает решение об обоснованности трансфузии и вносит запись в медицинскую документацию пациента.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Врач, проводящий трансфузию: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определяет необходимость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предтрансфузионной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подготовки пациента, в т ч необходимость назначения лекарственных препаратов для профилактики реакций и осложнений в связи с трансфузией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информация о назначении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предтрансфузионной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подготовки вносится в медицинскую документацию пациента.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оформляет протокол трансфузии (рекомендуемый образец в приложении №11 к данному Порядку)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случае выявления реакций и осложнений в связи с трансфузией информация предоставляется медицинской организацией в Федеральное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биологическое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агенство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➢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19 Правил заготовки ,хранения ….. Постановление Правительства РФ №797 от 22.06.19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➢ Приказ МЗ РФ № 1128н от20.10.2020 «О порядке предоставления информации……»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➢ П 17 – 19 применение методов экстракорпоральной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гемокоррекции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фотогемотерапии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: кто назначает, кто выполняет работы, применяемые методы, длительность процедуры.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 20 определяет квалификационные требования к медицинским работникам со средним медицинским образованием, прошедшим обучение по дополнительным программам повышения квалификации по профилю «Трансфузиология» осуществляющие трансфузии и применение методов экстракорпоральной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гемокоррекции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в части выполнения венепункции, контроля и коррекции параметров процедуры, наблюдения за пациентами во время процедуры.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089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Медицинские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оказывающие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медицинскую помощь по профилю «трансфузиология»,осуществляют свою деятельность в соответствии с приложениями № 1-10 к настоящему Порядку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Приложение 1 Правила организации деятельности кабинета трансфузиологии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 структура и штатная численность Кабинета устанавливаются руководителем МО исходя 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трансфузиологической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активности МО, а также с учетом штатных нормативов,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предусмотренных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Приложением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№2 к Порядку…. Порядок оказания медицинской помощи населению по профилю «трансфузиология»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Оснащение Кабинета осуществляется в соответствии со стандартом оснащения, предусмотренным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риложением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№3 к Порядку….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Кабинете рекомендуется предусматривать: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Помещение для хранения донорской крови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Помещение для размораживания компонентов крови , для проведения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предтрансфузионных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тестов и проведения проб на совместимость для МО, выполняющих пробы на совместимость и индивидуальный подбор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Кабинете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➢ Иные помещения (в т ч бытовые) для обеспечения основной деятельности Кабинета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0050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➢ Функции Кабинета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Определение медицинских показаний и медицинских противопоказаний к проведению трансфузии, применения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кровесберегающих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методов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гемодилюция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реинфузия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Осмотр и обследование пациентов для оценки эффективности трансфузий и выявления реакций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осложнений;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и/или проведение необходимых исследований и проб на индивидуальную совместимость образца крови реципиента с эритроцитами донора перед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трансфузией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Организация работы по формированию запаса донорской крови на основании анализа потребностей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приема заявок на донорскую кровь и выдачи донорской крови для обеспечения эффективного управления запасами донорской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трансфузий, применение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кровесберегающих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методов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Оценка эффективности клинического использования донорской крови и /или ее компонентов;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функционирования системы безопасности донорской крови и /или ее компонентов;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Профилактика, предупреждение и организация лечения реакций и осложнений в связи с трансфузией;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обстоятельств и причин, приведших к развитию реакций и осложнений в связи с трансфузией;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Оказание медицинской помощи при неотложных состояниях, вызванных трансфузией;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1879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Определение медицинских показаний к использованию лекарственных препаратов коррекции патологических состояний (анемии, нарушения свертываемости крови) в качестве альтернативы трансфузиям;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Разработка комплекса мероприятий, направленных на минимизацию списания донорской крови по причине истечения срока годности;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Консультирование врачей-специалистов по вопросам клинического использования и/или ее компонентов, применения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кровосберегающих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методов и альтернативных методов лечения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Консультирование пациентов (их законных представителей) о необходимости трансфузий, возможных побочных эффектах и альтернативных методах лечения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Организация получения информированного добровольного согласия на проведение трансфузии или отказа от трансфузии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Участие в организации санитарно-противоэпидемических (профилактических)мероприятий в целях предупреждения возникновения и распространения инфекционных заболеваний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Участие в работе экспертных комиссий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Ведение медицинской документации, в том числе в форме электронного документа;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Использование медицинских информационных систем;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Использование в работе персональных данных пациентов, а также сведений, составляющих врачебную тайну, в соответствии с законодательством РФ;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 кабинета (продолжение)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 в клиническую практику современных научных знаний в области трансфузиологии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Предоставление отчетности по видам, формам, в сроки и в объеме, которые установлены уполномоченным федеральным органом исполнительной власти;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Иные функции, связанные с клиническим использованием крови в соответствии с законодательством РФ.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Порядок оказания медицинской помощи населению по профилю «Трансфузиология» в свете приказа МЗ РФ №1170н от 28.10.2020 г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№2 Штатные нормативы кабинета трансфузиологии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кабинетом-врач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трансфузиолог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1,0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Врач-трансфузиолог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1,0 из расчета на 1500 трансфузий,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2,0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сестра 1,0 из расчета на 750 трансфузий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Санитар 1,0 из расчета на 1500 трансфузий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Стандарт оснащения кабинета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трансфузиологии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Вид, наименование оборудования, требуемое количество.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 4-9 : функции, штаты, оснащение отделения трансфузиологии и экстракорпоральных методов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фотогемотерапии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№10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Стандарт дополнительного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оснащенияотделения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лабораторной диагностики медицинской организации, в которой организован кабинет или отделение трансфузиологии.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Вид, наименование оборудования, требуемое количество.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МЗ РФ №1157 от 27.10.2020. зарегистрирован 02.12.2020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утверждении унифицированных форм медицинской документации, в том числе в форме электронных документов, связанных с донорством крови и клиническим использованием донорской крови, и порядков 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заполнения».</a:t>
            </a:r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Настоящий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приказ вступает в силу с 1 января 2021 г и действует до 1 января 2027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МЗ РФ №1157 от 27.10.2020. зарегистрирован 02.12.2020 г </a:t>
            </a: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Унифицированная форма №421/у «Сводная заявка на донорскую кровь для клинического использования» приложение 9;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заполнения унифицированной формы №421/у «Сводная заявка на донорскую кровь для клинического использования» приложение 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➢Унифицированная форма №494/у-1 «Журнал учета поступления и выдачи донорской крови и /или ее компонентов для клинического использования в кабинете (отделении) трансфузиологии приложение 13;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МЗ РФ №1157 от 27.10.2020. зарегистрирован 02.12.2020 г Утверждены (продолжение): </a:t>
            </a:r>
            <a:endParaRPr lang="ru-RU" sz="3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заполнения унифицированной формы №494/у-1 «Журнал учета поступления и выдачи донорской крови и /или ее компонентов для клинического использования в кабинете (отделении) трансфузиологии приложение 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➢Унифицированная форма №494-1/у «Журнал учета поступления и выдачи донорской крови и /или ее компонентов для клинического использования приложение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заполнения унифицированной формы №494-1/у «Журнал учета поступления и выдачи донорской крови и /или ее компонентов для клинического использования приложение 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заполнения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➢П 2 сводная заявка заполняется заведующим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трансфузиологическим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кабинетом на бумажном носителе и заверяется подписью медицинского работника, уполномоченного приказом руководителя МО и печатью МО, на оттиске которой идентифицируется полное наименование МО, либо в форме электронного документа и подписывается с использованием усиленной квалифицированной электронной подписи медицинского работника, уполномоченного приказом руководителя МО!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заполнения унифицированной формы №494-1/у «Журнал учета поступления и выдачи донорской крови и /или ее компонентов для клинического использования приложение 16 ➢Данная форма ведется медицинским работником со средним профессиональным образованием в структурном подразделении МО, осуществляющем клиническое использование донорской крови для обеспечения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прослеживаемости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донорской крови и ее компонентов , переданных в структурное подразделение для осуществления трансфузий.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060848"/>
            <a:ext cx="8183880" cy="295232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br>
              <a:rPr lang="ru-RU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Федеральный закон №323-ФЗ от 21.11.2011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 2 часть1 статья 37 «Организация оказания медицинской помощи»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Медицинская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организуется и оказывается: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соответствии с положением об организации медицинской помощи по видам медицинской помощи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 соответствии с порядками оказания медицинской помощи, утверждаемыми уполномоченным федеральным органом исполнительной власти и обязательными для исполнения на территории РФ всеми медицинскими организациями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№797 от 22.06.2019 г ➢ Гл 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74 В субъекте обращения донорской крови, осуществляющем клиническое использование донорской крови на основании лицензии на медицинскую деятельность с указанием трансфузиологии в качестве составляющей части… создаются структурные подразделения, деятельность которых организуется в соответствии с порядком оказания медицинской помощи по профилю «Трансфузиология», утверждаемым МЗ РФ.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№797 от 22.06.2019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 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74 В субъекте обращения донорской крови, осуществляющем клиническое использование донорской крови на основании лицензии на медицинскую деятельность с указанием трансфузиологии в качестве составляющей части…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структурные подразделения, деятельность которых организуется в соответствии с порядком оказания медицинской помощи по профилю «Трансфузиология», утверждаемым МЗ РФ.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оказания медицинской помощи населению по профилю «трансфузиология»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Медицинская помощь по профилю «трансфузиология» представляет собой: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Клиническое использование донорской крови и (или ) 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компонентов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➢ Клиническое использование донорской крови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(или ) ее компонентов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аутологичных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трансфузий, в т ч с применением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кровосберегающих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реинфузия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методов экстракорпоральной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фотогемотерапии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-Медицинская помощь по профилю «трансфузиология» оказывается с учетом стандартов медицинской помощи и на основе клинических рекомендаций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-Медицинская помощь по профилю «трансфузиология» оказывается в следующих условиях: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дневном стационаре (в условиях, предусматривающих медицинское наблюдение и лечение в дневное время, не требующих круглосуточного медицинского наблюдения и лечения) -стационарно (в условиях , обеспечивающих круглосуточное медицинское наблюдение и лечение).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Медицинская помощь по профилю «трансфузиология» оказывается в структурных подразделениях медицинских и иных организаций, оказывающих медицинскую помощь по профилю «акушерское дело», «акушерство и гинекология», «аллергология и иммунология», анестезиология и реаниматология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гастроэнтерология»»,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гематология», «гериатрия», «детская кардиология, онкология, онкология-гематология, урология-андрология, хирургия», «инфекционные болезни», «кардиология»,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колопроктология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«нейрохирургия»,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неонатология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«нефрология», «онкология», «паллиативная медицинская помощь», «педиатрия», «пластическая хирургия», «пульмонология», «радиология», «радиотерапия»,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хирургия», «терапия», «токсикология», «торакальная хирургия», «травматология и ортопедия», «трансплантация костного мозга и гемопоэтических клеток», «урология», «фтизиатрия», «хирургия»,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хирургия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абдоминальная», «хирургия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комбустиология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хирургия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трансплантация органов и тканей», «челюстно-лицевая хирургия». Отсутствуют:«отоларингология», «офтальмология»,«ревматология», «неврология»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83880" cy="41879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Медицинская помощь по профилю «трансфузиология» оказывается в виде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Первичной медико-санитарной помощи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Специализированной , в том числе высокотехнологичной , медицинской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помощи ;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Медицинская помощь по профилю «трансфузиология» оказывается в следующих формах: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Экстренная (при внезапных острых заболеваниях, состояниях, представляющих угрозу жизни пациента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Неотложная (оказывается при внезапных острых заболеваниях, состояниях, обострении хронических заболеваний без явных признаков угрозы жизни пациента)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➢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Плановая ( при проведении профилактических мероприятий, при заболеваниях и состояниях , не сопровождающихся угрозой жизни пациента……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2123</Words>
  <Application>Microsoft Office PowerPoint</Application>
  <PresentationFormat>Экран (4:3)</PresentationFormat>
  <Paragraphs>113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Аспект</vt:lpstr>
      <vt:lpstr>Тема: «Организация трансфузиологической службы в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Приложение №2 Штатные нормативы кабинета трансфузиологии</vt:lpstr>
      <vt:lpstr>Приложение №3</vt:lpstr>
      <vt:lpstr>Приложение №10</vt:lpstr>
      <vt:lpstr>Слайд 23</vt:lpstr>
      <vt:lpstr>Слайд 24</vt:lpstr>
      <vt:lpstr>Слайд 25</vt:lpstr>
      <vt:lpstr>Слайд 26</vt:lpstr>
      <vt:lpstr>Слайд 27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«Организация трансфузиологической службы в России»</dc:title>
  <dc:creator>Александра</dc:creator>
  <cp:lastModifiedBy>Софии</cp:lastModifiedBy>
  <cp:revision>1</cp:revision>
  <dcterms:created xsi:type="dcterms:W3CDTF">2022-10-06T08:14:53Z</dcterms:created>
  <dcterms:modified xsi:type="dcterms:W3CDTF">2022-10-06T10:00:59Z</dcterms:modified>
</cp:coreProperties>
</file>