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6" r:id="rId6"/>
    <p:sldId id="262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EB57-18AA-40D6-9F38-CC77BAEAB4CF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A35E-E722-4486-9027-0E609F98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719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ИНТЕРЕСНЫЕ ФАКТЫ В МАТЕМАТИКЕ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1785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Подготовил: </a:t>
            </a: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Савонин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Никита</a:t>
            </a:r>
          </a:p>
          <a:p>
            <a:pPr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4038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Ноль - это единственное число, которое нельзя написать римскими цифрами.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Ноль - это единственная цифра, которой поставлен памятник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г. Будапеште 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Венгрии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https://rijayasonya.ru/wp-content/uploads/2015/07/web_bud_256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7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69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55576" y="1166018"/>
            <a:ext cx="39604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1995 г.  на Тайване, жителям разрешено удалять цифру 4, т.к.на китайском языке она равнозначна слову «смерть». Во многих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зданиях  отсутствует         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  этаж.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https://bitnovosti.com/wp-content/uploads/2017/11/Taiwan-58b9d0fb5f9b58af5ca8481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3710014" cy="348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 равенства ( = )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Впервые применил английский учёный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Роберт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Рекордс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1557г.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http://900igr.net/up/datai/119115/0008-007-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некоторых израильских школ вместо знака «+»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пишут перевёрнутую  букву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«Т».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http://club.berkovich-zametki.com/wp-content/uploads/2013/10/45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285992"/>
            <a:ext cx="3929660" cy="274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5" y="188640"/>
            <a:ext cx="871543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Знаете ли вы, что Шарль Перро, автор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«Красной Шапочки»,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написал сказку </a:t>
            </a:r>
          </a:p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«Любовь циркуля и   линейки».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https://morgenbladet.no/sites/default/files/styles/full_width/public/07IDEForskningsfronten_159828160_14239.jpg?itok=cOT3yD5h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56792"/>
            <a:ext cx="4074246" cy="32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сравнения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в  математике появились в 1631г.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Их ввёл Томас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Херриот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029103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ЭТО 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97680" y="116601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1642г. появился первый механический калькулятор-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арифмометр.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Его изобрёл  француз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Блез Паскаль для своего отца, которому приходилось часто на работе пересчитывать деньги.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8978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72" y="3717032"/>
            <a:ext cx="3040877" cy="170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yslide.ru/documents_4/be0504a94aac94ae9eb74cd668168f27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МНЕ ИНТЕРЕСНО!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480" y="980728"/>
            <a:ext cx="8229600" cy="38164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ли вам, какие-нибудь, интересные факты , связанные с математикой?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Узнай что-нибудь интересное . 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Поделись информацией с одноклассниками.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Дополни эту презентацию своей работой.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ИНТЕРЕСНЫЕ ФАКТЫ В МАТЕМАТИКЕ</vt:lpstr>
      <vt:lpstr>ЭТО ИНТЕРЕСНО!</vt:lpstr>
      <vt:lpstr>ЭТО ИНТЕРЕСНО!</vt:lpstr>
      <vt:lpstr>Это интересно!</vt:lpstr>
      <vt:lpstr>ЭТО  ИНТЕРЕСНО!</vt:lpstr>
      <vt:lpstr>ЭТО  ИНТЕРЕСНО!</vt:lpstr>
      <vt:lpstr>ЭТО  ИНТЕРЕСНО!</vt:lpstr>
      <vt:lpstr>ЭТО  ИНТЕРЕСНО!</vt:lpstr>
      <vt:lpstr>МНЕ ИНТЕРЕСНО!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В МАТЕМАТИКЕ</dc:title>
  <dc:creator>Лариса</dc:creator>
  <cp:lastModifiedBy>HP</cp:lastModifiedBy>
  <cp:revision>21</cp:revision>
  <dcterms:created xsi:type="dcterms:W3CDTF">2019-01-20T08:05:30Z</dcterms:created>
  <dcterms:modified xsi:type="dcterms:W3CDTF">2023-02-11T12:45:43Z</dcterms:modified>
</cp:coreProperties>
</file>