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315" r:id="rId2"/>
    <p:sldId id="31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292" r:id="rId13"/>
    <p:sldId id="313" r:id="rId14"/>
    <p:sldId id="272" r:id="rId15"/>
    <p:sldId id="336" r:id="rId16"/>
    <p:sldId id="295" r:id="rId17"/>
    <p:sldId id="314" r:id="rId18"/>
    <p:sldId id="297" r:id="rId19"/>
    <p:sldId id="337" r:id="rId20"/>
    <p:sldId id="273" r:id="rId21"/>
    <p:sldId id="338" r:id="rId22"/>
    <p:sldId id="325" r:id="rId23"/>
    <p:sldId id="321" r:id="rId24"/>
    <p:sldId id="322" r:id="rId25"/>
    <p:sldId id="339" r:id="rId26"/>
    <p:sldId id="312" r:id="rId27"/>
    <p:sldId id="323" r:id="rId28"/>
    <p:sldId id="306" r:id="rId29"/>
    <p:sldId id="307" r:id="rId30"/>
    <p:sldId id="308" r:id="rId31"/>
    <p:sldId id="340" r:id="rId32"/>
    <p:sldId id="276" r:id="rId33"/>
    <p:sldId id="281" r:id="rId34"/>
    <p:sldId id="282" r:id="rId35"/>
    <p:sldId id="283" r:id="rId36"/>
    <p:sldId id="32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B4CEB-F2C9-4AC9-A3DE-63341D1CEFC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256A9-E96C-41A5-AD13-8F7916704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6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256A9-E96C-41A5-AD13-8F791670496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1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686B1DC-4D3A-456C-896B-BF29F477311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19CDED4-5F8B-4467-A5E8-FA9B68DA84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dirty="0" smtClean="0"/>
              <a:t>Куда отправимся?</a:t>
            </a:r>
            <a:endParaRPr lang="en-US" alt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99178" y="3205717"/>
            <a:ext cx="5832648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Пороги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Дельта</a:t>
            </a:r>
          </a:p>
          <a:p>
            <a:pPr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Оазисы </a:t>
            </a:r>
          </a:p>
          <a:p>
            <a:pPr>
              <a:defRPr/>
            </a:pP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Пустыня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11610" r="13086" b="14561"/>
          <a:stretch>
            <a:fillRect/>
          </a:stretch>
        </p:blipFill>
        <p:spPr bwMode="auto">
          <a:xfrm>
            <a:off x="6034088" y="1467842"/>
            <a:ext cx="2848958" cy="166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9" t="29318" r="27849" b="32292"/>
          <a:stretch>
            <a:fillRect/>
          </a:stretch>
        </p:blipFill>
        <p:spPr bwMode="auto">
          <a:xfrm>
            <a:off x="6034087" y="3137464"/>
            <a:ext cx="2848959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4929187"/>
            <a:ext cx="28924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http://dawne-cywilizacje.cba.pl/egip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r="19177" b="58038"/>
          <a:stretch>
            <a:fillRect/>
          </a:stretch>
        </p:blipFill>
        <p:spPr bwMode="auto">
          <a:xfrm>
            <a:off x="3579571" y="1497618"/>
            <a:ext cx="21669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7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/>
              <a:t>2,  4,  4,  1,  3</a:t>
            </a:r>
          </a:p>
          <a:p>
            <a:pPr algn="ctr">
              <a:buNone/>
            </a:pPr>
            <a:r>
              <a:rPr lang="ru-RU" sz="5400" dirty="0" smtClean="0"/>
              <a:t>Ура! Мы добыли код!</a:t>
            </a:r>
            <a:endParaRPr lang="ru-RU" sz="5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Проверим: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1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Летим!!! Египет! Встречай!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1658592"/>
            <a:ext cx="9243392" cy="519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069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F4591F-856D-4994-8E1B-8961B2D6B65C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309264" name="Rectangle 16"/>
          <p:cNvSpPr>
            <a:spLocks noChangeArrowheads="1"/>
          </p:cNvSpPr>
          <p:nvPr/>
        </p:nvSpPr>
        <p:spPr bwMode="auto">
          <a:xfrm>
            <a:off x="5508104" y="116632"/>
            <a:ext cx="3524762" cy="65527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3200" b="1" dirty="0">
                <a:solidFill>
                  <a:srgbClr val="0000FF"/>
                </a:solidFill>
              </a:rPr>
              <a:t>   Покажите на карте: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3200" b="1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3200" b="1" dirty="0" smtClean="0">
                <a:solidFill>
                  <a:srgbClr val="0000FF"/>
                </a:solidFill>
              </a:rPr>
              <a:t>Страну Египет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3200" b="1" dirty="0" smtClean="0">
                <a:solidFill>
                  <a:srgbClr val="0000FF"/>
                </a:solidFill>
              </a:rPr>
              <a:t>Реку Нил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3200" b="1" dirty="0" smtClean="0">
                <a:solidFill>
                  <a:srgbClr val="0000FF"/>
                </a:solidFill>
              </a:rPr>
              <a:t>дельту </a:t>
            </a:r>
            <a:r>
              <a:rPr lang="ru-RU" altLang="ru-RU" sz="3200" b="1" dirty="0">
                <a:solidFill>
                  <a:srgbClr val="0000FF"/>
                </a:solidFill>
              </a:rPr>
              <a:t>Нила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3200" b="1" dirty="0" smtClean="0">
                <a:solidFill>
                  <a:srgbClr val="0000FF"/>
                </a:solidFill>
              </a:rPr>
              <a:t>оазисы</a:t>
            </a:r>
            <a:endParaRPr lang="ru-RU" altLang="ru-RU" sz="32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3200" b="1" dirty="0">
                <a:solidFill>
                  <a:srgbClr val="0000FF"/>
                </a:solidFill>
              </a:rPr>
              <a:t>столицу Египта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3200" b="1" dirty="0">
              <a:solidFill>
                <a:srgbClr val="0000FF"/>
              </a:solidFill>
            </a:endParaRPr>
          </a:p>
        </p:txBody>
      </p:sp>
      <p:pic>
        <p:nvPicPr>
          <p:cNvPr id="28677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0" y="116632"/>
            <a:ext cx="4907413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7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Вы – опытный путешественник. </a:t>
            </a:r>
          </a:p>
          <a:p>
            <a:pPr marL="0" indent="0">
              <a:buNone/>
            </a:pPr>
            <a:r>
              <a:rPr lang="ru-RU" dirty="0" smtClean="0"/>
              <a:t>Покажите Древний Египет.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Поработаем с контурной картой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057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что мы знаем о стране?</a:t>
            </a:r>
            <a:br>
              <a:rPr lang="ru-RU" dirty="0" smtClean="0"/>
            </a:br>
            <a:r>
              <a:rPr lang="ru-RU" dirty="0" smtClean="0"/>
              <a:t>Пока летим – послушаем рассказ </a:t>
            </a:r>
            <a:r>
              <a:rPr lang="ru-RU" dirty="0" smtClean="0">
                <a:solidFill>
                  <a:schemeClr val="tx1"/>
                </a:solidFill>
              </a:rPr>
              <a:t>туриста во времени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051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816424"/>
          </a:xfrm>
        </p:spPr>
        <p:txBody>
          <a:bodyPr>
            <a:normAutofit/>
          </a:bodyPr>
          <a:lstStyle/>
          <a:p>
            <a:r>
              <a:rPr lang="ru-RU" dirty="0" smtClean="0"/>
              <a:t>В августе, на машине времени, я попал в Древний Египет, там в то время началась засуха - Нил не разливался уже много лет и сильно обмелел. Зато остальные реки Египта можно было перейти вброд. На корабле я доплыл до первого порога Нила, расплатился с капитаном, взял сдачу- горсть золотых монет. Я пошел к самой высокой пирамиде, в которой был похоронен </a:t>
            </a:r>
            <a:r>
              <a:rPr lang="ru-RU" dirty="0"/>
              <a:t>Т</a:t>
            </a:r>
            <a:r>
              <a:rPr lang="ru-RU" dirty="0" smtClean="0"/>
              <a:t>утанхамон. Начался ливень, я спрятался в дубовой роще. Потом стал искать вход в пирамиду, но выяснилось, что гробница </a:t>
            </a:r>
            <a:r>
              <a:rPr lang="ru-RU" dirty="0"/>
              <a:t>Т</a:t>
            </a:r>
            <a:r>
              <a:rPr lang="ru-RU" dirty="0" smtClean="0"/>
              <a:t>утанхамона разграблена – ни одной вещи не осталось…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«Путешествие сквозь века»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97629" y="6488668"/>
            <a:ext cx="664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он там точно был??? Или хоть раз бы учебник открыл, что ли…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0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816424"/>
          </a:xfrm>
        </p:spPr>
        <p:txBody>
          <a:bodyPr>
            <a:normAutofit/>
          </a:bodyPr>
          <a:lstStyle/>
          <a:p>
            <a:r>
              <a:rPr lang="ru-RU" dirty="0" smtClean="0"/>
              <a:t>В августе, на машине времени, я попал в Древний Египет, там в то время началась засуха - Нил не разливался уже много лет и сильно обмелел. Зато остальные реки Египта можно было перейти вброд. На корабле я доплыл до первого порога Нила, расплатился с капитаном, взял сдачу- горсть золотых монет. Я пошел к самой высокой пирамиде, в которой был похоронен </a:t>
            </a:r>
            <a:r>
              <a:rPr lang="ru-RU" dirty="0"/>
              <a:t>Т</a:t>
            </a:r>
            <a:r>
              <a:rPr lang="ru-RU" dirty="0" smtClean="0"/>
              <a:t>утанхамон. Начался ливень, я спрятался в дубовой роще. Потом стал искать вход в пирамиду, но выяснилось, что гробница </a:t>
            </a:r>
            <a:r>
              <a:rPr lang="ru-RU" dirty="0"/>
              <a:t>Т</a:t>
            </a:r>
            <a:r>
              <a:rPr lang="ru-RU" dirty="0" smtClean="0"/>
              <a:t>утанхамона разграблена – ни одной вещи не осталось…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«Путешествие сквозь века»</a:t>
            </a:r>
            <a:br>
              <a:rPr lang="ru-RU" dirty="0" smtClean="0"/>
            </a:br>
            <a:r>
              <a:rPr lang="ru-RU" dirty="0" smtClean="0"/>
              <a:t>Найди ошибки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95936" y="3089921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724128" y="3089921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483768" y="3501008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436096" y="3501008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716016" y="3861048"/>
            <a:ext cx="13681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491880" y="4581128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24128" y="4941168"/>
            <a:ext cx="1584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835696" y="5301208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88202" y="5356984"/>
            <a:ext cx="1944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555776" y="6093296"/>
            <a:ext cx="1656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4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679"/>
            <a:ext cx="714375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251520" y="196418"/>
            <a:ext cx="29622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EBA641"/>
                    </a:gs>
                  </a:gsLst>
                  <a:lin ang="5400000" scaled="1"/>
                </a:gradFill>
                <a:latin typeface="Impact"/>
              </a:rPr>
              <a:t>Жители Египта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51520" y="1050876"/>
            <a:ext cx="6048672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latin typeface="Comic Sans MS" pitchFamily="66" charset="0"/>
              </a:rPr>
              <a:t>В каком порядке вы распределили бы представителей египетского </a:t>
            </a:r>
            <a:r>
              <a:rPr lang="ru-RU" sz="2400" dirty="0" smtClean="0">
                <a:latin typeface="Comic Sans MS" pitchFamily="66" charset="0"/>
              </a:rPr>
              <a:t>общества (начиная с самого главного)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588125" y="188913"/>
            <a:ext cx="2305050" cy="719137"/>
          </a:xfrm>
          <a:prstGeom prst="rect">
            <a:avLst/>
          </a:prstGeom>
          <a:gradFill rotWithShape="1">
            <a:gsLst>
              <a:gs pos="0">
                <a:srgbClr val="EE0000"/>
              </a:gs>
              <a:gs pos="100000">
                <a:srgbClr val="F8E8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dirty="0" smtClean="0"/>
              <a:t>жрецы</a:t>
            </a:r>
            <a:endParaRPr lang="ru-RU" sz="4000" dirty="0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6588125" y="2205038"/>
            <a:ext cx="2305050" cy="719137"/>
          </a:xfrm>
          <a:prstGeom prst="rect">
            <a:avLst/>
          </a:prstGeom>
          <a:gradFill rotWithShape="1">
            <a:gsLst>
              <a:gs pos="0">
                <a:srgbClr val="EE0000"/>
              </a:gs>
              <a:gs pos="100000">
                <a:srgbClr val="F8E8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dirty="0" smtClean="0"/>
              <a:t>писцы</a:t>
            </a:r>
            <a:endParaRPr lang="ru-RU" sz="4000" dirty="0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588125" y="3213100"/>
            <a:ext cx="2305050" cy="719138"/>
          </a:xfrm>
          <a:prstGeom prst="rect">
            <a:avLst/>
          </a:prstGeom>
          <a:gradFill rotWithShape="1">
            <a:gsLst>
              <a:gs pos="0">
                <a:srgbClr val="EE0000"/>
              </a:gs>
              <a:gs pos="100000">
                <a:srgbClr val="F8E8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/>
              <a:t>фараон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6588125" y="4221163"/>
            <a:ext cx="2305050" cy="719137"/>
          </a:xfrm>
          <a:prstGeom prst="rect">
            <a:avLst/>
          </a:prstGeom>
          <a:gradFill rotWithShape="1">
            <a:gsLst>
              <a:gs pos="0">
                <a:srgbClr val="EE0000"/>
              </a:gs>
              <a:gs pos="100000">
                <a:srgbClr val="F8E8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dirty="0" smtClean="0"/>
              <a:t>воины</a:t>
            </a:r>
            <a:endParaRPr lang="ru-RU" sz="4000" dirty="0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588125" y="1196975"/>
            <a:ext cx="2305050" cy="719138"/>
          </a:xfrm>
          <a:prstGeom prst="rect">
            <a:avLst/>
          </a:prstGeom>
          <a:gradFill rotWithShape="1">
            <a:gsLst>
              <a:gs pos="0">
                <a:srgbClr val="EE0000"/>
              </a:gs>
              <a:gs pos="100000">
                <a:srgbClr val="F8E8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dirty="0" smtClean="0"/>
              <a:t>вельможа</a:t>
            </a:r>
            <a:endParaRPr lang="ru-RU" sz="4000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588125" y="6114630"/>
            <a:ext cx="2305050" cy="719137"/>
          </a:xfrm>
          <a:prstGeom prst="rect">
            <a:avLst/>
          </a:prstGeom>
          <a:gradFill rotWithShape="1">
            <a:gsLst>
              <a:gs pos="0">
                <a:srgbClr val="EE0000"/>
              </a:gs>
              <a:gs pos="100000">
                <a:srgbClr val="F8E8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dirty="0" smtClean="0"/>
              <a:t>крестьяне</a:t>
            </a:r>
            <a:endParaRPr lang="ru-RU" sz="4000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588125" y="5157192"/>
            <a:ext cx="2305050" cy="719137"/>
          </a:xfrm>
          <a:prstGeom prst="rect">
            <a:avLst/>
          </a:prstGeom>
          <a:gradFill rotWithShape="1">
            <a:gsLst>
              <a:gs pos="0">
                <a:srgbClr val="EE0000"/>
              </a:gs>
              <a:gs pos="100000">
                <a:srgbClr val="F8E8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dirty="0" smtClean="0"/>
              <a:t>рабы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0075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0.35434 -0.398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36233 0.199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-0.35434 0.18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-0.35434 -0.146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-0.35434 0.241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34653 -0.1814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-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-0.33872 0.1365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4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  <p:bldP spid="4103" grpId="0" animBg="1"/>
      <p:bldP spid="4105" grpId="0" animBg="1"/>
      <p:bldP spid="4106" grpId="0" animBg="1"/>
      <p:bldP spid="4107" grpId="0" animBg="1"/>
      <p:bldP spid="410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607" y="0"/>
            <a:ext cx="93156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396" y="0"/>
            <a:ext cx="8229600" cy="76470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СКОРЕЕ В КАИР! МУЗЕЙ ЖДЕТ!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35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077" y="764704"/>
            <a:ext cx="7772400" cy="1470025"/>
          </a:xfrm>
        </p:spPr>
        <p:txBody>
          <a:bodyPr/>
          <a:lstStyle/>
          <a:p>
            <a:r>
              <a:rPr lang="ru-RU" dirty="0" smtClean="0"/>
              <a:t>Путешествие в Древний Египет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996952"/>
            <a:ext cx="6400800" cy="1752600"/>
          </a:xfrm>
        </p:spPr>
        <p:txBody>
          <a:bodyPr/>
          <a:lstStyle/>
          <a:p>
            <a:r>
              <a:rPr lang="ru-RU" dirty="0" smtClean="0"/>
              <a:t>Викторина-игра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293096"/>
            <a:ext cx="5752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Цель: повторение полученных знаний о Древнем Египте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1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imag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65" y="1254437"/>
            <a:ext cx="1662792" cy="26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65" y="1346371"/>
            <a:ext cx="1542367" cy="26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75" y="1232800"/>
            <a:ext cx="1939445" cy="24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02" y="4184184"/>
            <a:ext cx="1524481" cy="24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28" y="4077277"/>
            <a:ext cx="1802392" cy="238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189" y="3977176"/>
            <a:ext cx="1800200" cy="25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743664" y="332601"/>
            <a:ext cx="60699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относится к Древнему Египту?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842" y="3286443"/>
            <a:ext cx="482645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95985" y="3317068"/>
            <a:ext cx="482645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955175" y="3259276"/>
            <a:ext cx="482645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9958" y="6209256"/>
            <a:ext cx="482645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17665" y="6142883"/>
            <a:ext cx="482645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80771" y="6034447"/>
            <a:ext cx="482645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378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ykaleidoscope.ru/x/uploads/posts/2022-09/1663148275_1-mykaleidoscope-ru-p-khram-abu-simbel-vkontakt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6" y="188640"/>
            <a:ext cx="8928992" cy="64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5805264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Впереди храм!</a:t>
            </a:r>
          </a:p>
          <a:p>
            <a:r>
              <a:rPr lang="ru-RU" dirty="0" smtClean="0"/>
              <a:t>Идем!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280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СТРАЖНИКИ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ПРОЙТИ МИМО КАЖДОГО, ОТВЕТЬ «да» ИЛИ «нет»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1448479"/>
            <a:ext cx="9115044" cy="540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080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132856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— </a:t>
            </a:r>
            <a:r>
              <a:rPr lang="ru-RU" sz="2000" dirty="0"/>
              <a:t>Древний Египет был расположен на юге Европы?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На севере Египет омывается Средиземным морем?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Город Тир — первая столица Египта?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Пирамида Хеопса была построена в 125 г. до н. э.?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Тутмос III завоевал большую территорию?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Египтяне были язычниками?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</a:t>
            </a:r>
            <a:r>
              <a:rPr lang="ru-RU" sz="2000" dirty="0" err="1"/>
              <a:t>Шамаш</a:t>
            </a:r>
            <a:r>
              <a:rPr lang="ru-RU" sz="2000" dirty="0"/>
              <a:t> — главный бог египтян?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Египтяне писали на глиняных табличках?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Письмена у египтян назывались иероглифами?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</a:t>
            </a:r>
            <a:r>
              <a:rPr lang="ru-RU" sz="2000" dirty="0" err="1"/>
              <a:t>Шадуф</a:t>
            </a:r>
            <a:r>
              <a:rPr lang="ru-RU" sz="2000" dirty="0"/>
              <a:t> — так называлась корона фараона?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Нил — главная река Египта?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Для измерения времени египтяне использовали водяные часы?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Из тростника египтяне делали папирус?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 или 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247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204864"/>
            <a:ext cx="85393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— </a:t>
            </a:r>
            <a:r>
              <a:rPr lang="ru-RU" sz="2000" dirty="0"/>
              <a:t>Древний Египет был расположен на юге Европы? (Нет.)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На севере Египет омывается Средиземным морем? (Да.)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Город Тир — первая столица Египта? (Нет.)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Пирамида Хеопса была построена в 125 г. до н. э.? (Нет.)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Тутмос III завоевал большую территорию? (Да.)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Египтяне были язычниками? (Да.)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</a:t>
            </a:r>
            <a:r>
              <a:rPr lang="ru-RU" sz="2000" dirty="0" err="1"/>
              <a:t>Шамаш</a:t>
            </a:r>
            <a:r>
              <a:rPr lang="ru-RU" sz="2000" dirty="0"/>
              <a:t> — главный бог египтян? (Нет.)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Египтяне писали на глиняных табличках? (Нет.)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Письмена у египтян назывались иероглифами? (Да.)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</a:t>
            </a:r>
            <a:r>
              <a:rPr lang="ru-RU" sz="2000" dirty="0" err="1"/>
              <a:t>Шадуф</a:t>
            </a:r>
            <a:r>
              <a:rPr lang="ru-RU" sz="2000" dirty="0"/>
              <a:t> — так называлась корона фараона? (Нет.)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Нил — главная река Египта? (Да.)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Для измерения времени египтяне использовали водяные часы? Да.)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— Из тростника египтяне делали папирус? Да.)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 или 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02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6" name="Picture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6" t="20644" r="23698" b="8532"/>
          <a:stretch/>
        </p:blipFill>
        <p:spPr bwMode="auto">
          <a:xfrm>
            <a:off x="177761" y="449288"/>
            <a:ext cx="896623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463696" y="579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Назови богов Египта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12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924944"/>
            <a:ext cx="8579296" cy="2293715"/>
          </a:xfrm>
        </p:spPr>
        <p:txBody>
          <a:bodyPr/>
          <a:lstStyle/>
          <a:p>
            <a:r>
              <a:rPr lang="ru-RU" dirty="0"/>
              <a:t>Храмы были очень богаты, и жрецы пытались диктовать свою волю самим фараонам. Но однажды в XIV в. до н. э. фараон восстал против власти жрецов. Он запретил поклоняться Амону и другим богам и объявил единственным богом сияющий солнечный диск (по-древнеегипетски «</a:t>
            </a:r>
            <a:r>
              <a:rPr lang="ru-RU" dirty="0" err="1"/>
              <a:t>Атон</a:t>
            </a:r>
            <a:r>
              <a:rPr lang="ru-RU" dirty="0"/>
              <a:t>»).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НЕОБЫЧНАЯ ВСТРЕЧА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(кого мы встретили?)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9916" y="332656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Кто из них сменил религию в Египте?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0"/>
          <a:stretch/>
        </p:blipFill>
        <p:spPr bwMode="auto">
          <a:xfrm>
            <a:off x="251520" y="1340769"/>
            <a:ext cx="4198096" cy="538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vokrugsveta.ru/img/cmn/2007/09/25/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9069"/>
          <a:stretch/>
        </p:blipFill>
        <p:spPr bwMode="auto">
          <a:xfrm>
            <a:off x="4716016" y="1340768"/>
            <a:ext cx="4322618" cy="534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962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5" y="1844824"/>
            <a:ext cx="7427168" cy="4525963"/>
          </a:xfrm>
        </p:spPr>
        <p:txBody>
          <a:bodyPr/>
          <a:lstStyle/>
          <a:p>
            <a:r>
              <a:rPr lang="ru-RU" dirty="0" err="1" smtClean="0"/>
              <a:t>Джосер</a:t>
            </a:r>
            <a:endParaRPr lang="ru-RU" dirty="0" smtClean="0"/>
          </a:p>
          <a:p>
            <a:r>
              <a:rPr lang="ru-RU" dirty="0" smtClean="0"/>
              <a:t>Хеопс</a:t>
            </a:r>
          </a:p>
          <a:p>
            <a:r>
              <a:rPr lang="ru-RU" dirty="0" smtClean="0"/>
              <a:t>Тутмос</a:t>
            </a:r>
          </a:p>
          <a:p>
            <a:r>
              <a:rPr lang="ru-RU" dirty="0" smtClean="0"/>
              <a:t>Тутанхамон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Прогулки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 вы знаете о них?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42" y="2650313"/>
            <a:ext cx="3060136" cy="420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vokrugsveta.ru/img/cmn/2007/09/25/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r="9300"/>
          <a:stretch/>
        </p:blipFill>
        <p:spPr bwMode="auto">
          <a:xfrm>
            <a:off x="4801999" y="1545299"/>
            <a:ext cx="2037933" cy="257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r="20419"/>
          <a:stretch/>
        </p:blipFill>
        <p:spPr bwMode="auto">
          <a:xfrm>
            <a:off x="3238016" y="3855609"/>
            <a:ext cx="258295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12" y="1545299"/>
            <a:ext cx="2206987" cy="26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9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ru-RU" dirty="0" smtClean="0"/>
              <a:t>Сколько </a:t>
            </a:r>
            <a:r>
              <a:rPr lang="ru-RU" dirty="0"/>
              <a:t>лет назад была построена пирамида Хеопса?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Решите </a:t>
            </a:r>
            <a:r>
              <a:rPr lang="ru-RU" dirty="0" smtClean="0"/>
              <a:t>задачу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-468560" y="4437063"/>
            <a:ext cx="9433173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Прямая соединительная линия 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026" y="4005064"/>
            <a:ext cx="208087" cy="8640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55776" y="4684494"/>
            <a:ext cx="842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  <a:latin typeface="Calibri" pitchFamily="34" charset="0"/>
              </a:rPr>
              <a:t>до н.э</a:t>
            </a:r>
            <a:r>
              <a:rPr lang="ru-RU" b="1" dirty="0" smtClean="0">
                <a:solidFill>
                  <a:srgbClr val="009900"/>
                </a:solidFill>
                <a:latin typeface="Calibri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4684494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н.э.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08646" y="5043488"/>
            <a:ext cx="88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2023 г.</a:t>
            </a:r>
            <a:endParaRPr lang="ru-RU" dirty="0"/>
          </a:p>
        </p:txBody>
      </p:sp>
      <p:pic>
        <p:nvPicPr>
          <p:cNvPr id="9" name="Прямая соединительная линия 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9790" y="4005064"/>
            <a:ext cx="208087" cy="864096"/>
          </a:xfrm>
          <a:prstGeom prst="rect">
            <a:avLst/>
          </a:prstGeom>
          <a:noFill/>
        </p:spPr>
      </p:pic>
      <p:pic>
        <p:nvPicPr>
          <p:cNvPr id="10" name="Picture 5" descr="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" b="11674"/>
          <a:stretch>
            <a:fillRect/>
          </a:stretch>
        </p:blipFill>
        <p:spPr bwMode="auto">
          <a:xfrm>
            <a:off x="7127458" y="35705"/>
            <a:ext cx="1963866" cy="13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8">
            <a:extLst>
              <a:ext uri="{FF2B5EF4-FFF2-40B4-BE49-F238E27FC236}">
                <a16:creationId xmlns:a16="http://schemas.microsoft.com/office/drawing/2014/main" xmlns="" id="{A1D5A822-6B6A-4B86-BFF4-FC264EE031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73741" y="1346166"/>
            <a:ext cx="2521744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2600 год до н.э.</a:t>
            </a:r>
          </a:p>
        </p:txBody>
      </p:sp>
    </p:spTree>
    <p:extLst>
      <p:ext uri="{BB962C8B-B14F-4D97-AF65-F5344CB8AC3E}">
        <p14:creationId xmlns:p14="http://schemas.microsoft.com/office/powerpoint/2010/main" val="17295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ИНФОРМАЦИЯ СТОИТ ДЕНЕГ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ОТПРАВИТЬСЯ В ПУТЕШЕСТВИЕ, НУЖНО КУПИТЬ БИЛЕТ… НУЖНЫ ДЕНЬГИ…ОНИ В СЕЙФЕ…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ЗНАНИЕ – СИЛА!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672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ru-RU" dirty="0" smtClean="0"/>
              <a:t>Сколько </a:t>
            </a:r>
            <a:r>
              <a:rPr lang="ru-RU" dirty="0"/>
              <a:t>лет назад была построена пирамида Хеопса?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Решите </a:t>
            </a:r>
            <a:r>
              <a:rPr lang="ru-RU" dirty="0" smtClean="0"/>
              <a:t>задачу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-468560" y="4437063"/>
            <a:ext cx="9433173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Прямая соединительная линия 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2759" y="4079944"/>
            <a:ext cx="360614" cy="78916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05167" y="4686152"/>
            <a:ext cx="842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  <a:latin typeface="Calibri" pitchFamily="34" charset="0"/>
              </a:rPr>
              <a:t>до н.э</a:t>
            </a:r>
            <a:r>
              <a:rPr lang="ru-RU" b="1" dirty="0" smtClean="0">
                <a:solidFill>
                  <a:srgbClr val="009900"/>
                </a:solidFill>
                <a:latin typeface="Calibri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4684494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н.э.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08646" y="5043488"/>
            <a:ext cx="88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2023 г.</a:t>
            </a:r>
            <a:endParaRPr lang="ru-RU" dirty="0"/>
          </a:p>
        </p:txBody>
      </p:sp>
      <p:pic>
        <p:nvPicPr>
          <p:cNvPr id="9" name="Прямая соединительная линия 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9790" y="4005064"/>
            <a:ext cx="208087" cy="864096"/>
          </a:xfrm>
          <a:prstGeom prst="rect">
            <a:avLst/>
          </a:prstGeom>
          <a:noFill/>
        </p:spPr>
      </p:pic>
      <p:pic>
        <p:nvPicPr>
          <p:cNvPr id="10" name="Picture 5" descr="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" b="11674"/>
          <a:stretch>
            <a:fillRect/>
          </a:stretch>
        </p:blipFill>
        <p:spPr bwMode="auto">
          <a:xfrm>
            <a:off x="7127458" y="35705"/>
            <a:ext cx="1963866" cy="13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8">
            <a:extLst>
              <a:ext uri="{FF2B5EF4-FFF2-40B4-BE49-F238E27FC236}">
                <a16:creationId xmlns:a16="http://schemas.microsoft.com/office/drawing/2014/main" xmlns="" id="{A1D5A822-6B6A-4B86-BFF4-FC264EE031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73741" y="1346166"/>
            <a:ext cx="2521744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2600 год до н.э.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61" y="501165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2600</a:t>
            </a:r>
            <a:endParaRPr lang="ru-RU" dirty="0"/>
          </a:p>
        </p:txBody>
      </p:sp>
      <p:pic>
        <p:nvPicPr>
          <p:cNvPr id="13" name="Прямая соединительная линия 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4005015"/>
            <a:ext cx="208087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30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4"/>
          <a:stretch/>
        </p:blipFill>
        <p:spPr bwMode="auto">
          <a:xfrm>
            <a:off x="0" y="-2024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76672"/>
            <a:ext cx="49423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так много знаем о Египте!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совсем ничего?...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626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0432" t="42969" r="23682" b="20898"/>
          <a:stretch>
            <a:fillRect/>
          </a:stretch>
        </p:blipFill>
        <p:spPr bwMode="auto">
          <a:xfrm>
            <a:off x="0" y="928670"/>
            <a:ext cx="90359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75136" y="3933056"/>
            <a:ext cx="19319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Напиши словами: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0432" t="42969" r="23682" b="20898"/>
          <a:stretch>
            <a:fillRect/>
          </a:stretch>
        </p:blipFill>
        <p:spPr bwMode="auto">
          <a:xfrm>
            <a:off x="0" y="928670"/>
            <a:ext cx="90359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4071942"/>
            <a:ext cx="21848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Напиши словами:</a:t>
            </a:r>
          </a:p>
          <a:p>
            <a:pPr marL="342900" indent="-342900">
              <a:buAutoNum type="arabicParenR"/>
            </a:pPr>
            <a:r>
              <a:rPr lang="ru-RU" dirty="0" err="1" smtClean="0"/>
              <a:t>Нефертити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smtClean="0"/>
              <a:t>мумия</a:t>
            </a:r>
          </a:p>
          <a:p>
            <a:pPr marL="342900" indent="-342900">
              <a:buAutoNum type="arabicParenR"/>
            </a:pPr>
            <a:r>
              <a:rPr lang="ru-RU" dirty="0" smtClean="0"/>
              <a:t>Тутмос </a:t>
            </a:r>
            <a:r>
              <a:rPr lang="en-US" dirty="0" smtClean="0"/>
              <a:t>1</a:t>
            </a:r>
          </a:p>
          <a:p>
            <a:pPr marL="342900" indent="-342900">
              <a:buAutoNum type="arabicParenR"/>
            </a:pPr>
            <a:r>
              <a:rPr lang="ru-RU" dirty="0" smtClean="0"/>
              <a:t>Трон</a:t>
            </a:r>
          </a:p>
          <a:p>
            <a:pPr marL="342900" indent="-342900">
              <a:buAutoNum type="arabicParenR"/>
            </a:pPr>
            <a:r>
              <a:rPr lang="ru-RU" dirty="0" smtClean="0"/>
              <a:t>Большой Сфинкс</a:t>
            </a:r>
          </a:p>
          <a:p>
            <a:pPr marL="342900" indent="-342900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8118" t="43945" r="24231" b="25781"/>
          <a:stretch>
            <a:fillRect/>
          </a:stretch>
        </p:blipFill>
        <p:spPr bwMode="auto">
          <a:xfrm>
            <a:off x="-1" y="1142984"/>
            <a:ext cx="9572661" cy="282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4071942"/>
            <a:ext cx="19319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Напиши словами: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</a:p>
          <a:p>
            <a:pPr marL="342900" indent="-342900">
              <a:buAutoNum type="arabicParenR"/>
            </a:pPr>
            <a:r>
              <a:rPr lang="ru-RU" dirty="0" smtClean="0"/>
              <a:t>….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8118" t="43945" r="24231" b="25781"/>
          <a:stretch>
            <a:fillRect/>
          </a:stretch>
        </p:blipFill>
        <p:spPr bwMode="auto">
          <a:xfrm>
            <a:off x="-1" y="1142984"/>
            <a:ext cx="9572661" cy="282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4071942"/>
            <a:ext cx="39420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Напиши словами:</a:t>
            </a:r>
          </a:p>
          <a:p>
            <a:pPr marL="342900" indent="-342900">
              <a:buAutoNum type="arabicParenR"/>
            </a:pPr>
            <a:r>
              <a:rPr lang="ru-RU" dirty="0" smtClean="0"/>
              <a:t>Папирус</a:t>
            </a:r>
          </a:p>
          <a:p>
            <a:pPr marL="342900" indent="-342900">
              <a:buAutoNum type="arabicParenR"/>
            </a:pPr>
            <a:r>
              <a:rPr lang="ru-RU" dirty="0" smtClean="0"/>
              <a:t>Клятва души в подземном царстве</a:t>
            </a:r>
          </a:p>
          <a:p>
            <a:pPr marL="342900" indent="-342900">
              <a:buAutoNum type="arabicParenR"/>
            </a:pPr>
            <a:r>
              <a:rPr lang="ru-RU" dirty="0" smtClean="0"/>
              <a:t>Саркофаг</a:t>
            </a:r>
          </a:p>
          <a:p>
            <a:pPr marL="342900" indent="-342900">
              <a:buAutoNum type="arabicParenR"/>
            </a:pPr>
            <a:r>
              <a:rPr lang="ru-RU" dirty="0" err="1" smtClean="0"/>
              <a:t>Шадуф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Анкх</a:t>
            </a:r>
            <a:r>
              <a:rPr lang="ru-RU" dirty="0" smtClean="0"/>
              <a:t> (символ бессмертия)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516216" cy="1252728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</a:rPr>
              <a:t>А куда мы отправимся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в следующий раз?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5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СЕЙФ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Чтобы его открыть, нужен код</a:t>
            </a:r>
            <a:endParaRPr lang="ru-RU" dirty="0"/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539552" y="4748815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Выбери номер иллюстрации, которая относится к теме «Египет»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46" y="1700808"/>
            <a:ext cx="4096854" cy="318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12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20455" r="22471" b="10317"/>
          <a:stretch/>
        </p:blipFill>
        <p:spPr bwMode="auto">
          <a:xfrm>
            <a:off x="564169" y="620688"/>
            <a:ext cx="8457882" cy="565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10985" r="17004" b="6250"/>
          <a:stretch/>
        </p:blipFill>
        <p:spPr bwMode="auto">
          <a:xfrm>
            <a:off x="467544" y="260647"/>
            <a:ext cx="8064896" cy="624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1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25757" r="29722" b="16270"/>
          <a:stretch/>
        </p:blipFill>
        <p:spPr bwMode="auto">
          <a:xfrm>
            <a:off x="611560" y="332656"/>
            <a:ext cx="7344816" cy="619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9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t="10796" r="13770" b="4762"/>
          <a:stretch/>
        </p:blipFill>
        <p:spPr bwMode="auto">
          <a:xfrm>
            <a:off x="251520" y="116632"/>
            <a:ext cx="885162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0" t="13095" r="23809" b="9091"/>
          <a:stretch/>
        </p:blipFill>
        <p:spPr bwMode="auto">
          <a:xfrm>
            <a:off x="1043608" y="188639"/>
            <a:ext cx="7200800" cy="662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9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150</TotalTime>
  <Words>811</Words>
  <Application>Microsoft Office PowerPoint</Application>
  <PresentationFormat>Экран (4:3)</PresentationFormat>
  <Paragraphs>134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Волна</vt:lpstr>
      <vt:lpstr>Куда отправимся?</vt:lpstr>
      <vt:lpstr>Путешествие в Древний Египет</vt:lpstr>
      <vt:lpstr> ИНФОРМАЦИЯ СТОИТ ДЕНЕГ</vt:lpstr>
      <vt:lpstr>СЕЙФ Чтобы его открыть, нужен код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Проверим:</vt:lpstr>
      <vt:lpstr>Летим!!! Египет! Встречай!</vt:lpstr>
      <vt:lpstr>Презентация PowerPoint</vt:lpstr>
      <vt:lpstr>Поработаем с контурной картой</vt:lpstr>
      <vt:lpstr>Презентация PowerPoint</vt:lpstr>
      <vt:lpstr>А что мы знаем о стране? Пока летим – послушаем рассказ туриста во времени</vt:lpstr>
      <vt:lpstr>«Путешествие сквозь века» </vt:lpstr>
      <vt:lpstr>«Путешествие сквозь века» Найди ошибки</vt:lpstr>
      <vt:lpstr>Презентация PowerPoint</vt:lpstr>
      <vt:lpstr>СКОРЕЕ В КАИР! МУЗЕЙ ЖДЕТ!</vt:lpstr>
      <vt:lpstr>Презентация PowerPoint</vt:lpstr>
      <vt:lpstr>Презентация PowerPoint</vt:lpstr>
      <vt:lpstr>СТРАЖНИКИ ЧТОБЫ ПРОЙТИ МИМО КАЖДОГО, ОТВЕТЬ «да» ИЛИ «нет»</vt:lpstr>
      <vt:lpstr>Да или нет</vt:lpstr>
      <vt:lpstr>Да или нет</vt:lpstr>
      <vt:lpstr>Назови богов Египта</vt:lpstr>
      <vt:lpstr>НЕОБЫЧНАЯ ВСТРЕЧА (кого мы встретили?)  </vt:lpstr>
      <vt:lpstr>Кто из них сменил религию в Египте?</vt:lpstr>
      <vt:lpstr>Прогулки Что вы знаете о них?</vt:lpstr>
      <vt:lpstr>Решите задачу </vt:lpstr>
      <vt:lpstr>Решите задачу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куда мы отправимся  в следующий раз?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Египет</dc:title>
  <dc:creator>1</dc:creator>
  <cp:lastModifiedBy>RePack by Diakov</cp:lastModifiedBy>
  <cp:revision>38</cp:revision>
  <dcterms:created xsi:type="dcterms:W3CDTF">2019-10-13T08:39:44Z</dcterms:created>
  <dcterms:modified xsi:type="dcterms:W3CDTF">2023-11-16T16:01:30Z</dcterms:modified>
</cp:coreProperties>
</file>