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6328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i="1" dirty="0">
                <a:latin typeface="Helvetica Neue"/>
              </a:rPr>
              <a:t>Презентация к педагогическому </a:t>
            </a:r>
            <a:r>
              <a:rPr lang="ru-RU" sz="3600" b="1" i="1" dirty="0" smtClean="0">
                <a:latin typeface="Helvetica Neue"/>
              </a:rPr>
              <a:t>совету:</a:t>
            </a:r>
            <a:endParaRPr lang="ru-RU" sz="3600" b="1" i="1" dirty="0">
              <a:latin typeface="Helvetica Neue"/>
            </a:endParaRP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«Формы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и методы, используемые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 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для повышения успеваемости учащихся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 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на уроках химии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»</a:t>
            </a:r>
          </a:p>
          <a:p>
            <a:pPr algn="r"/>
            <a:r>
              <a:rPr lang="ru-RU" sz="3600" b="1" i="1" dirty="0" smtClean="0">
                <a:latin typeface="Helvetica Neue"/>
              </a:rPr>
              <a:t>Выполнила:</a:t>
            </a:r>
          </a:p>
          <a:p>
            <a:pPr algn="r"/>
            <a:r>
              <a:rPr lang="ru-RU" sz="3600" b="1" i="1" dirty="0" smtClean="0">
                <a:latin typeface="Helvetica Neue"/>
              </a:rPr>
              <a:t>Преподаватель химии </a:t>
            </a:r>
          </a:p>
          <a:p>
            <a:pPr algn="r"/>
            <a:r>
              <a:rPr lang="ru-RU" sz="3600" b="1" i="1" dirty="0" smtClean="0">
                <a:latin typeface="Helvetica Neue"/>
              </a:rPr>
              <a:t>Соколова </a:t>
            </a:r>
            <a:r>
              <a:rPr lang="ru-RU" sz="3600" b="1" i="1" dirty="0" smtClean="0">
                <a:latin typeface="Helvetica Neue"/>
              </a:rPr>
              <a:t>А.К</a:t>
            </a:r>
            <a:r>
              <a:rPr lang="ru-RU" sz="3600" b="1" i="1" dirty="0" smtClean="0">
                <a:latin typeface="Helvetica Neue"/>
              </a:rPr>
              <a:t>.</a:t>
            </a:r>
          </a:p>
          <a:p>
            <a:pPr algn="ctr"/>
            <a:r>
              <a:rPr lang="ru-RU" sz="2400" b="1" i="1" dirty="0" err="1" smtClean="0"/>
              <a:t>г.Лермонтов</a:t>
            </a:r>
            <a:endParaRPr lang="ru-RU" sz="2400" b="1" i="1" dirty="0" smtClean="0"/>
          </a:p>
          <a:p>
            <a:pPr algn="ctr"/>
            <a:r>
              <a:rPr lang="ru-RU" sz="2400" b="1" i="1" dirty="0" smtClean="0">
                <a:latin typeface="Helvetica Neue"/>
              </a:rPr>
              <a:t>2023год</a:t>
            </a:r>
            <a:endParaRPr lang="ru-RU" sz="2400" b="1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68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2" y="188640"/>
            <a:ext cx="87541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Объяснительно-иллюстративные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деятельность учителя и ученика,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учитель сообщает готовую информацию разными путями,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демонстраций, учащиеся воспринимают, осмысливают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воспроизводят полученные знания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графическими наглядными пособиями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периодической системой элементов, с таблицей растворимости и др.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" y="3676968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94" y="3676968"/>
            <a:ext cx="4276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332656"/>
            <a:ext cx="89289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графическим методом организации информации может быть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для стимулирования мыслительной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учащихся. 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наглядной схемой-подспорьем для учащихся.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/>
          <a:stretch/>
        </p:blipFill>
        <p:spPr bwMode="auto">
          <a:xfrm>
            <a:off x="899592" y="2060848"/>
            <a:ext cx="712879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90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0"/>
          <a:stretch/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задач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помогают совершенствованию качества обучения, закреплению знаний, установлению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связей. Виды расчетных задач, которые должны уметь решать учащиеся, указываются в программе по химии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рассматриваем задачи, которые непосредственно связаны с понятиями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жизни», «правильное питание», «экология».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Вычислите, какую часть лимона необходимо съедать ежесуточно, для того чтобы восполнить потребность организма в витамине 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расчетах следует принять, что масса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лимона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 100 г; содержание витамина С в лимоне составляет 0,5%. Суточная потребность взрослого человека в витамине С – 100мг.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куске белого пшеничного хлеба содержится 0,8 мг железа. Сколько кусков нужно съедать в день для удовлетворения суточной потребности в этом элементе (суточная потребность в железе – 18мг).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79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Интерактивный метод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11970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Интерактивный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взаимный,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действовать)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взаимодействовать, находиться в режиме беседы, диалога с кем-либо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самостоятельный анализ заданной ситуации и умение находить решение проблемы.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нацелен на развитие личности, их самостоятельности, творчества.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работы над проектом у учащихся появляется потребность в приобретении новых знаний и умений.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применяю разнообразные игровые приемы в форме конкурсов, деловых и ролевых игр, соревнований, исследований.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наиболее полно решают задачи развития учащихся при обучении.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7112"/>
            <a:ext cx="3810000" cy="215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777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организации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 учащихся.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60977"/>
            <a:ext cx="8821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).Индивидуальная 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учащихся предусматривает самостоятельное выполнение учеником одинаковых для всего класса задач без контакта с другими учениками, но в едином для всех темпе.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2).Групповая форма.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уроке делится на группы для решения конкретных учебных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).Фронтальная форма.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одновременное выполнение общих заданий всеми учениками класса для достижения ими общей познавательной задачи.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парах.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парах дает ученикам время подумать, обменяться идеями с партнером и лишь, потом озвучивать свои мысли перед классом. Она способствует развитию навыков высказываться, общаться, критически мыслить и вести дискуссию. </a:t>
            </a:r>
          </a:p>
        </p:txBody>
      </p:sp>
    </p:spTree>
    <p:extLst>
      <p:ext uri="{BB962C8B-B14F-4D97-AF65-F5344CB8AC3E}">
        <p14:creationId xmlns:p14="http://schemas.microsoft.com/office/powerpoint/2010/main" val="9127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36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259632" y="4509120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2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259632" y="828287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Helvetica Neue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Helvetica Neue"/>
              </a:rPr>
              <a:t>Учение</a:t>
            </a:r>
            <a:r>
              <a:rPr lang="ru-RU" sz="2800" b="1" dirty="0">
                <a:solidFill>
                  <a:srgbClr val="FF0000"/>
                </a:solidFill>
                <a:latin typeface="Helvetica Neue"/>
              </a:rPr>
              <a:t>, лишенное  всякого интереса и  взятое только силой  принуждения, убивает  в ученике охоту к   овладению знаниями</a:t>
            </a:r>
            <a:r>
              <a:rPr lang="ru-RU" sz="2800" b="1" dirty="0" smtClean="0">
                <a:solidFill>
                  <a:srgbClr val="FF0000"/>
                </a:solidFill>
                <a:latin typeface="Helvetica Neue"/>
              </a:rPr>
              <a:t>.</a:t>
            </a:r>
          </a:p>
          <a:p>
            <a:r>
              <a:rPr lang="ru-RU" sz="2800" b="1" dirty="0">
                <a:solidFill>
                  <a:srgbClr val="FF0000"/>
                </a:solidFill>
                <a:latin typeface="Helvetica Neue"/>
              </a:rPr>
              <a:t>  Приохотить ребенка к  учению гораздо более  достойная задача, чем  приневолить.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Helvetica Neue"/>
              </a:rPr>
              <a:t>  К. Д. Ушинский  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188640"/>
            <a:ext cx="856895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низкого качества знаний по химии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 которая опирается на знания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наук: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Физика, Информатика, Биология и др.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обладать целым набором физиологических качеств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 к точным наукам имеют 30% населения планеты)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80% способность действовать в уме не сформирована.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у 20 % учащихся нет даже необходимых исходных предпосылок для ее формирования.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огромное значение в обучении химии, поскольку содержание предмета требует постоянного оперирования условными заместителями чувственно не воспринимаемых объектов (химическими знаками и их «производными»: формулами, уравнениями реакций и т.п.)</a:t>
            </a:r>
          </a:p>
        </p:txBody>
      </p:sp>
    </p:spTree>
    <p:extLst>
      <p:ext uri="{BB962C8B-B14F-4D97-AF65-F5344CB8AC3E}">
        <p14:creationId xmlns:p14="http://schemas.microsoft.com/office/powerpoint/2010/main" val="3639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Задача учителя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организовать процесс обучения так, чтобы у учащихся развивались познавательные способности, формировались приемы умственной деятельности( анализ, синтез, абстрагирование, обобщение, сравнение), чтобы учащиеся умели самостоятельно работать, делать обобщение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выводы, творчески применять знания в новых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ситуациях.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Тысячекратно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цитировать древнюю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коня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водопою, но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заставить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напиться нельзя.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11484" r="12665" b="19723"/>
          <a:stretch/>
        </p:blipFill>
        <p:spPr bwMode="auto">
          <a:xfrm>
            <a:off x="5076056" y="3470471"/>
            <a:ext cx="3528392" cy="32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1" y="188640"/>
            <a:ext cx="63094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Пассивный метод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взаимодействия учащихся и учителя, в которой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действующим лицом, а учащиеся выступают в роли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пассивных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самый распространенный вид пассивного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Рассказ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форма изложения учебного материала, которая носит преимущественно описательный характер (сюжетный,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иллюстративный, информационный).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установки: минимум текста – максимум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9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49208" cy="64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232248" cy="164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930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Активный метод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836712"/>
            <a:ext cx="8712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взаимодействия учащихся и учителя, при которой учитель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взаимодействуют друг с другом в ходе урока и учащиеся здесь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слушатели, а активные участники урока.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Здесь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 учащиеся находятся на равных правах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Объяснение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вид устного изложения, в котором раскрываются новые понятия, термины, устанавливаются причинно-следственные связи.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учебником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метод, позволяющий ученику под опосредованным руководством учителя самостоятельно организовывать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познания.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357820" cy="29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33265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планомерно организованное повторное выполнение каких-либо действий с целью их освоения или совершенствования.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производят многократные действия, т.е. тренируются (упражняются) в применении усвоенного материала на практике и таким путем углубляют свои знания, вырабатывают соответствующие умения и навыки, а также развивают свое мышление и творческие способности.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146" name="Picture 2" descr="C:\Users\Антонина\Desktop\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/>
        </p:blipFill>
        <p:spPr bwMode="auto">
          <a:xfrm>
            <a:off x="611560" y="2402886"/>
            <a:ext cx="7992888" cy="4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рассчитанное на вовлечение ученика в познавательную деятельность, учитель ставит проблему, сам показывает пути ее решения, а учащиеся внимательно следят за ходом мысли учителя, размышляют, переживают вместе с ним и тем самым включаются в атмосферу научно-доказательного поискового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проблемных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малокровия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(пониженного содержания гемоглобина в крови)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 применяли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железа,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сульфат железа (II), а иногда и восстановленное железо в порошке. Известен и старинный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малокровия -«железное»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(лучше антоновское) втыкают несколько гвоздей и выдерживают сутки. Затем гвозди вынимают, а яблоко съедают.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объяснить эффективность «железного» яблока с точки зрения химии?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 позвоночных животных кровь красного цвета, какого цвета еще бывает кровь и у кого?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937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</dc:creator>
  <cp:lastModifiedBy>Антонина</cp:lastModifiedBy>
  <cp:revision>27</cp:revision>
  <dcterms:created xsi:type="dcterms:W3CDTF">2021-12-26T18:44:46Z</dcterms:created>
  <dcterms:modified xsi:type="dcterms:W3CDTF">2023-11-16T15:24:57Z</dcterms:modified>
</cp:coreProperties>
</file>