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73" d="100"/>
          <a:sy n="73" d="100"/>
        </p:scale>
        <p:origin x="-10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44104-CD7B-4FFA-A29E-1DC7ECA544C1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07094-E478-4F3E-A78D-29748A69BD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505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07094-E478-4F3E-A78D-29748A69BDA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bbe683419623f88164de11f16a4646b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956" y="1571612"/>
            <a:ext cx="8712200" cy="519747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08332" y="2967335"/>
            <a:ext cx="3273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142908" y="692048"/>
            <a:ext cx="7215238" cy="2308324"/>
          </a:xfrm>
          <a:prstGeom prst="rect">
            <a:avLst/>
          </a:prstGeom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3600" b="1" i="1" dirty="0" smtClean="0">
                <a:ln>
                  <a:solidFill>
                    <a:srgbClr val="FFFFFF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Якутия! Она почти бесконечна,</a:t>
            </a:r>
          </a:p>
          <a:p>
            <a:r>
              <a:rPr lang="ru-RU" sz="3600" b="1" i="1" dirty="0" smtClean="0">
                <a:ln>
                  <a:solidFill>
                    <a:srgbClr val="FFFFFF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Живая частица ушедших времен,</a:t>
            </a:r>
          </a:p>
          <a:p>
            <a:r>
              <a:rPr lang="ru-RU" sz="3600" b="1" i="1" dirty="0" smtClean="0">
                <a:ln>
                  <a:solidFill>
                    <a:srgbClr val="FFFFFF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Той жизни суровой, неспешной и вечной</a:t>
            </a:r>
          </a:p>
          <a:p>
            <a:r>
              <a:rPr lang="ru-RU" sz="3600" b="1" i="1" dirty="0" smtClean="0">
                <a:ln>
                  <a:solidFill>
                    <a:srgbClr val="FFFFFF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Monotype Corsiva" pitchFamily="66" charset="0"/>
              </a:rPr>
              <a:t>Великих народов и малых племен.</a:t>
            </a:r>
            <a:endParaRPr lang="ru-RU" sz="3600" b="1" i="1" dirty="0">
              <a:ln>
                <a:solidFill>
                  <a:srgbClr val="FFFFFF"/>
                </a:solidFill>
              </a:ln>
              <a:solidFill>
                <a:schemeClr val="accent1">
                  <a:lumMod val="75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071546"/>
            <a:ext cx="514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Традиционные занятия — рыболовство (с помощью невода), охота на диких оленей, ездовое собаководство.</a:t>
            </a:r>
            <a:endParaRPr lang="ru-RU" sz="2400" dirty="0">
              <a:solidFill>
                <a:srgbClr val="00206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928934"/>
            <a:ext cx="3143272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00562" y="3429000"/>
            <a:ext cx="4154069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643570" y="642918"/>
            <a:ext cx="3214710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 rot="20903633">
            <a:off x="3718374" y="3372594"/>
            <a:ext cx="2850260" cy="21376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even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445420">
            <a:off x="490323" y="3904530"/>
            <a:ext cx="2991140" cy="22433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hucotka_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000108"/>
            <a:ext cx="2714644" cy="20359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 descr="якут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15074" y="4423574"/>
            <a:ext cx="2520950" cy="18907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28596" y="928670"/>
            <a:ext cx="535785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Здесь плечо к плечу с коренным населением: якутами, эвенами, эвенками, юкагирами - живут и работают представители более ста национальностей нашей необъятной страны.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357430"/>
            <a:ext cx="8429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 </a:t>
            </a:r>
          </a:p>
          <a:p>
            <a:pPr algn="ctr"/>
            <a:r>
              <a:rPr lang="ru-RU" sz="5400" b="1" cap="all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Внимание!!!</a:t>
            </a:r>
            <a:endParaRPr lang="ru-RU" sz="5400" b="1" cap="all" dirty="0">
              <a:ln w="0"/>
              <a:solidFill>
                <a:schemeClr val="tx2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00034" y="857232"/>
            <a:ext cx="8143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                                       Эмблемой Государственного герба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                                       Республики Саха (Якутия) является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                                       древний всадник со знаменем.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                                       Это изображение восходит к предкам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                                      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саха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—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курыканам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с их издавна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                                       известным коневодческим занятием. 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                                       Знамя у них символизировало                      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                                       единение племени и его могущество,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                                       власть и начало государственности.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Ромбовидный орнамент, украшающий обрамление, присущ всем северным народам.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Орнамент напоминает кристаллики ограненного алмаза.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Количество орнаментальных фигур — семь, что соответствует числу издавна спаянных единством своих судеб семи народов: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саха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, русских, эвенков, эвенов, чукчей, </a:t>
            </a:r>
            <a:r>
              <a:rPr lang="ru-RU" sz="2000" b="1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долганов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, юкагиров.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928670"/>
            <a:ext cx="2357422" cy="235743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14381" y="3714752"/>
            <a:ext cx="3648405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1214422"/>
            <a:ext cx="2786082" cy="5072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85720" y="1285860"/>
            <a:ext cx="5572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Якуты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(среди местного населения распространено произношение — якуты́, самоназвание —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саха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́) — тюркский народ, коренное население Якутии. Якутский язык принадлежит к тюркской группе языков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642918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25000"/>
                  </a:schemeClr>
                </a:solidFill>
              </a:rPr>
              <a:t>ЯКУТЫ</a:t>
            </a:r>
            <a:endParaRPr lang="ru-RU" sz="40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 r="23339"/>
          <a:stretch>
            <a:fillRect/>
          </a:stretch>
        </p:blipFill>
        <p:spPr bwMode="auto">
          <a:xfrm>
            <a:off x="5357818" y="1214422"/>
            <a:ext cx="3532952" cy="31683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3786190"/>
            <a:ext cx="3857652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00034" y="1071546"/>
            <a:ext cx="46434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Для народа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саха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олень и лошадь — это и транспорт, и помощники в работе, и вкусная пища, и теплый мех. С древних времен 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саха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обожествляют и прославляют их. </a:t>
            </a:r>
            <a:endParaRPr lang="ru-RU" sz="2400" dirty="0">
              <a:solidFill>
                <a:srgbClr val="00206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715140" y="871401"/>
            <a:ext cx="2016224" cy="28519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500174"/>
            <a:ext cx="592935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Название народа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–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чукча,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принятое в административных документах XIX — XX вв., происходит от самоназвания тундровых чукчей научу,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чавча-выт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— «богатый оленями». Береговые чукчи называли себя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анк'алъыт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— «морской народ».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3929066"/>
            <a:ext cx="3929090" cy="26627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4500570"/>
            <a:ext cx="2448272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71604" y="642918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25000"/>
                  </a:schemeClr>
                </a:solidFill>
              </a:rPr>
              <a:t>ЧУКЧИ</a:t>
            </a:r>
            <a:endParaRPr lang="ru-RU" sz="44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3429000"/>
            <a:ext cx="3569050" cy="28558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891974" y="285728"/>
            <a:ext cx="4608852" cy="28831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Chukchi_boats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14348" y="3445805"/>
            <a:ext cx="3929090" cy="29468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980728"/>
            <a:ext cx="61436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Эве́ны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 (</a:t>
            </a:r>
            <a:r>
              <a:rPr lang="ru-RU" sz="2400" dirty="0" err="1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эвенск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. эвен, устар. ламуты; муж. род — эвен, жен. род — эвенка) — сибирский тунгусо-маньчжурский народ, родственный эвенкам.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Общая численность — около 20 тысяч человек. Проживают преимущественно на востоке РФ. По данным переписи 2002 года в Республике Саха (Якутия)  проживало 11 657 эвенов, в Магаданской области — 2527, в Камчатской области — 1779 (из них в Корякском автономном округе — 751), в Чукотском автономном округе — 1407, в Хабаровском крае — 1272.</a:t>
            </a:r>
            <a:endParaRPr lang="ru-RU" sz="2400" dirty="0">
              <a:solidFill>
                <a:srgbClr val="002060"/>
              </a:solidFill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2627784" cy="46531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932040" y="188640"/>
            <a:ext cx="18918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25000"/>
                  </a:schemeClr>
                </a:solidFill>
              </a:rPr>
              <a:t>ЭВЕНЫ</a:t>
            </a:r>
            <a:endParaRPr lang="ru-RU" sz="40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9225" t="51582" r="6026" b="4792"/>
          <a:stretch>
            <a:fillRect/>
          </a:stretch>
        </p:blipFill>
        <p:spPr bwMode="auto">
          <a:xfrm>
            <a:off x="285720" y="3500438"/>
            <a:ext cx="4143404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86314" y="3500438"/>
            <a:ext cx="3978324" cy="29837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500034" y="1049238"/>
            <a:ext cx="803240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В хозяйственной деятельности эвенов сочетались кочевое оленеводство, охота на мясного и пушного зверя, рыболовство. У народов, в большей степени сохранивших традиционное хозяйство, особенно оленеводство, больше сохраняется национальная культура и, как правило, родной язык.  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Batang" pitchFamily="18" charset="-127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1214422"/>
            <a:ext cx="3493622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419292"/>
            <a:ext cx="50720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Юкаги́ры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(самоназвание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деткиль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, одул,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ваду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алаи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) —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восточно-сибирский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народ. Относятся к древнейшему (аборигенному) населению северо-восточной Сибири.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2311" t="1613" r="2947" b="50020"/>
          <a:stretch>
            <a:fillRect/>
          </a:stretch>
        </p:blipFill>
        <p:spPr bwMode="auto">
          <a:xfrm>
            <a:off x="428596" y="4000504"/>
            <a:ext cx="3143272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714480" y="642918"/>
            <a:ext cx="2077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  <a:cs typeface="Times New Roman" pitchFamily="18" charset="0"/>
              </a:rPr>
              <a:t>Юкаги́ры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14744" y="3929066"/>
            <a:ext cx="5143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Происхождение именования «юкагир» точно не установлено, возможно, было дано этому народу русскими, вероятно, через посредство эвенков (тунгусов) и в XX веке закрепилось как официальное наименование.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713</TotalTime>
  <Words>474</Words>
  <Application>Microsoft Office PowerPoint</Application>
  <PresentationFormat>Экран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Народы Республики Саха Якутия</dc:title>
  <dc:creator>Школа</dc:creator>
  <cp:lastModifiedBy>Пользователь</cp:lastModifiedBy>
  <cp:revision>94</cp:revision>
  <dcterms:created xsi:type="dcterms:W3CDTF">2012-04-23T02:03:03Z</dcterms:created>
  <dcterms:modified xsi:type="dcterms:W3CDTF">2017-11-02T06:23:19Z</dcterms:modified>
</cp:coreProperties>
</file>