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6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3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4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481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46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78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2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2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19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5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3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2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4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7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8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C16C-5578-43CC-A3B2-D2200EA02F1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C41B18-CF13-49D4-BBC5-FC1E6F31A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610DE-B97F-407E-A290-2704117EF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0621"/>
            <a:ext cx="9144000" cy="136982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Геометрические преобразования.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Параллельный  перенос. Симметрия относительно плоскости.</a:t>
            </a:r>
            <a:b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DB862-106C-4EE0-9818-B67E27A05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9012" y="4777379"/>
            <a:ext cx="4395600" cy="1126283"/>
          </a:xfrm>
        </p:spPr>
        <p:txBody>
          <a:bodyPr/>
          <a:lstStyle/>
          <a:p>
            <a:r>
              <a:rPr lang="ru-RU" dirty="0"/>
              <a:t>Выполнил студент группы 22ит17</a:t>
            </a:r>
            <a:br>
              <a:rPr lang="ru-RU" dirty="0"/>
            </a:br>
            <a:r>
              <a:rPr lang="ru-RU" dirty="0" err="1"/>
              <a:t>Парвадов</a:t>
            </a:r>
            <a:r>
              <a:rPr lang="ru-RU" dirty="0"/>
              <a:t> Павел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6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A663-F13E-46C8-8B00-02D29752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2.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Даны две пересекающиеся прямые а и b и отрезок CD. Построить параллелограмм АBCD, вершины А и В которого лежат соответственно на а и b.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CE10D-6CDE-411A-8E0A-2A3F477A4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599764"/>
            <a:ext cx="8915400" cy="3777622"/>
          </a:xfrm>
        </p:spPr>
        <p:txBody>
          <a:bodyPr/>
          <a:lstStyle/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Векторы АВ=DC, следовательно, при переносе на вектор DC точка А перейдет в точку В. Но образ точки А должен принадлежать образу прямой 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и, значит, точка В является точкой пересечения прямой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прямой 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которую переходит прямая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указанном переносе. Так как прямые 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b по условию пересекаются, а прямые 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параллельны, задача всегда имеет единственное решение. 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F9690-177C-403D-A101-7CC3B4659A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58690" y="4612957"/>
            <a:ext cx="2674620" cy="18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AA17-283B-4D25-B4B1-882FD91F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473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32F46-D56B-4FE0-ADE5-E032AA010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08847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кубе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AB…C1D1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угол между прямыми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B1C.</a:t>
            </a:r>
          </a:p>
          <a:p>
            <a:pPr lvl="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Перенесем прямую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B1C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на вектор ВА. Тогда прямая перейдет в прямую, параллельную ей, – прямую А1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Ну а угол между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AD1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A1D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прямой, так как это диагонали квадрата</a:t>
            </a:r>
            <a:r>
              <a:rPr lang="en-US" alt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90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3BB7C-957E-47D3-852B-1B742EA76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068" y="1856717"/>
            <a:ext cx="2331922" cy="2248095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963E1B2B-AE6C-479E-9D51-6FB5BF8DC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48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EC0BD3-42BA-46B9-96DD-E5B1CD748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477" y="3429000"/>
            <a:ext cx="2720576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4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A28C-DC6C-46E3-93FB-8F4F4EB8A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0"/>
            <a:ext cx="8915399" cy="73958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0F43B-BDDB-44AE-99E8-A0E164766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2302717"/>
            <a:ext cx="8915399" cy="1126283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2. Точка                    была параллельно перенесена на вектор                    . Какие координаты будут у ее образа?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знаем, что образом точки       будет такая точка, что                 , то есть                        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Тогда мы добавляем к координатам точки координаты данного вектора. Получается                       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           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3C2621-76D8-4719-A279-03FFCAF52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406"/>
            <a:ext cx="22634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useo Sans Cyrl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DB5924-90CD-4608-84E9-D9E6D922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33" y="2390940"/>
            <a:ext cx="1124931" cy="38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724A8F5D-9DB8-43D3-BE6A-B5A77D6D2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28" y="2767761"/>
            <a:ext cx="1142505" cy="38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BECDDDA-F3C4-439B-9368-B6DFFFA9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71" y="3429000"/>
            <a:ext cx="260444" cy="5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78C3F1A-E39F-4E59-98D0-85B89DF00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180" y="3522143"/>
            <a:ext cx="918394" cy="38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755873F-04BF-4A47-858E-9369DC75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28" y="3791162"/>
            <a:ext cx="1475720" cy="42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215A1214-D6AF-40A4-8F0A-E40950FB2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54" y="4611082"/>
            <a:ext cx="1299568" cy="3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A522EE1-BC99-43BF-A6CF-10CF1764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65" y="4972987"/>
            <a:ext cx="1299568" cy="3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1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0984-CAF1-4288-A8C8-B1651B13A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313764"/>
            <a:ext cx="8915399" cy="823946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14424-BDD2-4959-8222-ECAAC2EF0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225" y="2330217"/>
            <a:ext cx="8915399" cy="219756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Геометрическим преобразованием пространства </a:t>
            </a:r>
            <a:r>
              <a:rPr lang="ru-RU" sz="1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(плоскости, прямой) называют взаимно-однозначное отображение пространства (этой плоскости, прямой) на себя. Преобразование пространства, при котором сохраняются расстояния между любыми двумя точками, называется движением пространства.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55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84C3-AAD2-4314-97E8-5B3EC691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Параллельный перенос ― перемещение всех точек пространства в одном и том же направлении на одно и то же расстояние. 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M ― первоначальное положение, а M1 ― смещённое в результате переноса положение точки, то вектор MМ1 → ― один и тот же для всех пар точек, соответствующих друг другу в данном преобразовании.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0EC230-955B-4287-A05F-1B17446543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082" y="3254189"/>
            <a:ext cx="4598894" cy="24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6436-C571-42B1-BAC1-7B4C59E59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648" y="290867"/>
            <a:ext cx="8915399" cy="59839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параллельного переноса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47740-6502-4F12-B8A7-C8521FE29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397FB-BF11-43BF-BF57-CEFC8A4DA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936" y="1962461"/>
            <a:ext cx="8371951" cy="28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2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2680-7F80-41D8-8D49-534EA029F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4229"/>
            <a:ext cx="8915399" cy="98163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параллельного переноса в жизни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ABE3D-5BB6-4F92-8291-9BC5B128B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42288"/>
            <a:ext cx="8915399" cy="1126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9BC57-500C-45E6-89F8-B5B3B231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883582"/>
            <a:ext cx="4002029" cy="3090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C6BC94-4077-41BC-8366-61B801F1F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494" y="2511111"/>
            <a:ext cx="5202117" cy="20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8CBD-325C-4047-B828-9ABF4BA6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48981"/>
            <a:ext cx="8911687" cy="1280890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Симметрией относительно плоскости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(зеркальной симметрии) называется такое отображение пространства на себя, при котором любая точка В переходит в симметричную ей относительно плоскости точку В1. </a:t>
            </a:r>
            <a:endParaRPr lang="ru-R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9120E-F814-482F-B8F2-D942AA0C1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60495"/>
            <a:ext cx="8915400" cy="3777622"/>
          </a:xfrm>
        </p:spPr>
        <p:txBody>
          <a:bodyPr anchor="b"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точка В не лежит в плоскости Оху, то эта плоскость: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проходит через середину отрезка ВВ1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перпендикулярна к нему.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8097A-003A-4C57-B381-D2C7F8424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25059" y="2129118"/>
            <a:ext cx="436110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1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DB8C-1D77-4185-9369-4A8C6DD3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симметрии относительно плоскости</a:t>
            </a:r>
            <a:endParaRPr lang="ru-RU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A3FA37-A7C9-4744-BCC6-911A93D26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759" y="2257791"/>
            <a:ext cx="2732241" cy="260003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B79E0-26E6-4950-B7E8-CBDB9262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502" y="1905000"/>
            <a:ext cx="3073368" cy="32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2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E50E-AC3C-4C84-B8C2-FB6D656B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симметрии относительно плоскости из жизни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B92BF7-8DB8-4FF9-880E-7578455A7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122" y="2001701"/>
            <a:ext cx="3775801" cy="28545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3E450-7C45-4234-A304-61CE657CE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484" y="1873623"/>
            <a:ext cx="3828508" cy="29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7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0889E-0076-4EF5-99E7-BFDACB47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69221"/>
            <a:ext cx="8915399" cy="1105791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Построить параллельный перенос треугольника АВС на вектор ВС→.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79E5F15-3CA0-4A82-B53C-E61BA7DAE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13" y="1835708"/>
            <a:ext cx="827601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Перенеся каждую вершину на вектор ВС→. Получаем треугольник СС1А1.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2">
            <a:extLst>
              <a:ext uri="{FF2B5EF4-FFF2-40B4-BE49-F238E27FC236}">
                <a16:creationId xmlns:a16="http://schemas.microsoft.com/office/drawing/2014/main" id="{01115D5C-87BE-441F-A34B-30B234A9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53" y="3177989"/>
            <a:ext cx="12316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6F0A0F12-D600-4578-82E3-E5D9ED122B5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10753" y="3888509"/>
            <a:ext cx="8915399" cy="11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2477E5-CCD3-4C7A-BCB2-2CB48E212C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00" y="2870946"/>
            <a:ext cx="3092151" cy="3431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0477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</TotalTime>
  <Words>431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Museo Sans Cyrl</vt:lpstr>
      <vt:lpstr>Times New Roman</vt:lpstr>
      <vt:lpstr>Wingdings 3</vt:lpstr>
      <vt:lpstr>Wisp</vt:lpstr>
      <vt:lpstr>Геометрические преобразования. Параллельный  перенос. Симметрия относительно плоскости. </vt:lpstr>
      <vt:lpstr>Презентация PowerPoint</vt:lpstr>
      <vt:lpstr>Параллельный перенос ― перемещение всех точек пространства в одном и том же направлении на одно и то же расстояние. Если M ― первоначальное положение, а M1 ― смещённое в результате переноса положение точки, то вектор MМ1 → ― один и тот же для всех пар точек, соответствующих друг другу в данном преобразовании. </vt:lpstr>
      <vt:lpstr>Примеры параллельного переноса</vt:lpstr>
      <vt:lpstr>Примеры параллельного переноса в жизни</vt:lpstr>
      <vt:lpstr>Симметрией относительно плоскости (зеркальной симметрии) называется такое отображение пространства на себя, при котором любая точка В переходит в симметричную ей относительно плоскости точку В1. </vt:lpstr>
      <vt:lpstr>Примеры симметрии относительно плоскости</vt:lpstr>
      <vt:lpstr>Примеры симметрии относительно плоскости из жизни</vt:lpstr>
      <vt:lpstr>№1 Построить параллельный перенос треугольника АВС на вектор ВС→.</vt:lpstr>
      <vt:lpstr>Задача 2. Даны две пересекающиеся прямые а и b и отрезок CD. Построить параллелограмм АBCD, вершины А и В которого лежат соответственно на а и b.</vt:lpstr>
      <vt:lpstr>Задача 3</vt:lpstr>
      <vt:lpstr>Задача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преобразования. Параллельный  перенос. Симметрия относительно плоскости.</dc:title>
  <dc:creator>Ivan Alexsandrovich</dc:creator>
  <cp:lastModifiedBy>Pavel</cp:lastModifiedBy>
  <cp:revision>14</cp:revision>
  <dcterms:created xsi:type="dcterms:W3CDTF">2023-05-12T19:51:56Z</dcterms:created>
  <dcterms:modified xsi:type="dcterms:W3CDTF">2023-12-08T18:14:39Z</dcterms:modified>
</cp:coreProperties>
</file>