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3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06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3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6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3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2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82B2-49B2-4B2D-9C7D-211F4701182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A7A77C-94BB-45B7-8C62-FA71B3CCE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D9755-456C-4BD1-B045-497F6B5B8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13" y="1464967"/>
            <a:ext cx="7766936" cy="1646302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ПРОМЫШЛЕННАЯ ЭКОЛОГИЯ В РОССИИ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7E5E29-9281-41AE-A2EF-E937C06E7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026" y="3746732"/>
            <a:ext cx="7766936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Стародубцев Никита Игоревич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студент 4 курса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ФГБОУ ВО «Колледж железнодорожного транспорта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УрГУПС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Руководитель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Сарыков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Вячеслав Николаевич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91DFE-48F6-4058-92E2-A9AC2785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4" y="72705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по всей России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050C087-2049-4559-90C2-F7B6A0D8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" y="846720"/>
            <a:ext cx="8544902" cy="52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3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4978F5-5435-4DED-B96B-8549E12C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16" y="331790"/>
            <a:ext cx="9423011" cy="2998640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энергетика на экологию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электроэнергетики возникают как на этапе добычи топлива, так и во время производства и транспортировки энергии. Аварии на электростанциях могут вызвать экологические катастрофы, как было с Чернобыльской АЭС или АЭС Фукусима-1.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57D702-66AE-40AA-8B0C-533EA27A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6" y="2565258"/>
            <a:ext cx="4796755" cy="31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E9D9EF-44CF-4380-86E7-ACC03FEC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44" y="3095530"/>
            <a:ext cx="5707310" cy="31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DD3B-0709-4C5B-BE57-2A83CA44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3" y="248874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влияет на экологию.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95E33BD4-10CE-48CD-B1D4-99D1A626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274"/>
            <a:ext cx="7890706" cy="52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F6A3F2F1-A637-4555-9CBF-E9F87EAB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6" y="1761725"/>
            <a:ext cx="4978342" cy="33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4568476-E4C6-4D6D-906F-810B7B61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3" y="4370664"/>
            <a:ext cx="4978342" cy="2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76555-24AA-4421-9AB5-0C25A626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17" y="97872"/>
            <a:ext cx="8596668" cy="782972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транспорта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601D8-578C-4681-9FB6-11FDEE4E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17" y="691159"/>
            <a:ext cx="8596668" cy="388077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– это важнейший элемент производства. Без транспорта невозможно нормальное функционирование современного индустриального общества.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A6C7FBA-40E9-40C1-9B89-3A3BA18B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1" y="1577130"/>
            <a:ext cx="5987395" cy="37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32FCBA-D051-4CE0-8108-A942A7B1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2448314"/>
            <a:ext cx="6389615" cy="3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4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9565C2EB-631D-4BE7-8337-5D2428BF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8" y="3429000"/>
            <a:ext cx="4754286" cy="32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C71E457E-8557-42FD-959C-4FBDE326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2" y="3314445"/>
            <a:ext cx="5056814" cy="33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4B5C02AA-C246-4489-AD19-C6369DBF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5" y="3554054"/>
            <a:ext cx="4511908" cy="300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0501-6BBB-46A8-BB4B-216F5E40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5" y="156238"/>
            <a:ext cx="9548846" cy="741384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промышленных отраслей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7F6C-7E71-4A94-8793-2A888BBE4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8" y="805344"/>
            <a:ext cx="8214997" cy="219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в России делится на две основные области: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добывающая промышленность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обрабатывающая промышленность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Добывающая промышленность основана на добыче минерального сырья. Минеральные ресурсы являются не возобновляемыми источниками. Добывающие предприятия создаются непосредственно на самом месте месторождения.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8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9DAE7F6-7762-4334-AE63-6004F855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8" y="1477038"/>
            <a:ext cx="4686546" cy="38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0A23-4198-4ECB-BC43-4F262BBC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156238"/>
            <a:ext cx="8596668" cy="132080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промышленной экологии делятся на несколько основных направлений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438106-B858-43DC-B2AF-93386DDF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54" y="1477038"/>
            <a:ext cx="5810236" cy="40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7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AD4208E-A37D-4041-BFD3-09C77ECD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3" y="307771"/>
            <a:ext cx="6395207" cy="35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02AA53-5B50-4B99-BB59-75FAADF2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6699"/>
            <a:ext cx="5840617" cy="38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3C631AE-41C6-4E62-A54A-E542196D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94" y="3428471"/>
            <a:ext cx="5143500" cy="34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1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40E4158-EF7E-49CE-9233-3EE6A173A6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09" y="1741138"/>
            <a:ext cx="582215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CB4F3-ADFC-4B21-9C10-0513AD7A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0" y="651545"/>
            <a:ext cx="8596668" cy="1320800"/>
          </a:xfrm>
        </p:spPr>
        <p:txBody>
          <a:bodyPr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1333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AEEE58-3858-4136-B337-86635456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8723" y="154730"/>
            <a:ext cx="8596668" cy="388077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проблема  - это изменение природной среды, в результате антропогенных воздействий, ведущее к нарушению структуры и функционирования природы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A65B62-6A68-4CA3-A7FE-321885A7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1248925"/>
            <a:ext cx="8095376" cy="53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2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E06088D-9B88-4146-B944-4FC990D1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2144606"/>
            <a:ext cx="6881769" cy="3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3D4E-25F2-4986-A0F2-D43724C7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5" y="156238"/>
            <a:ext cx="8596668" cy="132080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AD863-3DA9-4F0B-B536-AFEA16E4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5" y="1046618"/>
            <a:ext cx="8596668" cy="3880773"/>
          </a:xfrm>
        </p:spPr>
        <p:txBody>
          <a:bodyPr wrap="square"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 во всех странах мира непрерывно развивается. В связи с этим увеличивается количество потребляемых природных ресурсов и объем вредных выбросов, губительно воздействующих на биосферу и человека.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4D668B-3881-442A-AE72-C3AFE026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2" y="214343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 развитие промышленной экологии относится к 60-м годам ХХ в.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3AC3386-CAA0-4C36-B21D-BF2ABE97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0" y="1609474"/>
            <a:ext cx="5947793" cy="50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0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EC835E8-8C86-4093-84BA-A1767CE2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9" y="971831"/>
            <a:ext cx="8800401" cy="46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1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64488C60-8856-4A3D-96CD-B93CAA9F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52" y="2785146"/>
            <a:ext cx="5616429" cy="35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1FA4-A2FA-46D5-985D-5142C11C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87" y="156238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экологически непригодные города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82D6C-7B23-42F0-9B5D-FC4443C1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94" y="132083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место: Норильск (Красноярский край).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амые экологически грязные города России 2013: Норильск. фото">
            <a:extLst>
              <a:ext uri="{FF2B5EF4-FFF2-40B4-BE49-F238E27FC236}">
                <a16:creationId xmlns:a16="http://schemas.microsoft.com/office/drawing/2014/main" id="{3729114E-C6E6-4432-A89E-716CEE42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8" y="1793852"/>
            <a:ext cx="6196071" cy="41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2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97EBF8-17F3-49DD-8463-D92673D7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60862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 Москва.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51515D0-1B54-4532-9460-20B9FD00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19" y="1652963"/>
            <a:ext cx="6109981" cy="4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Самые экологически грязные города России 2013: Москва. фото">
            <a:extLst>
              <a:ext uri="{FF2B5EF4-FFF2-40B4-BE49-F238E27FC236}">
                <a16:creationId xmlns:a16="http://schemas.microsoft.com/office/drawing/2014/main" id="{F024D200-8768-4AEB-B75D-BECCC274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620"/>
            <a:ext cx="6392411" cy="48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0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8E28CE-DA3A-4B60-9808-30365FA7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62" y="41617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 Санкт-Петербург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0642B48-36C8-4DF7-8C84-DD4C4B33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2" y="1320569"/>
            <a:ext cx="6095068" cy="48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6F6DDEF-D452-40B6-8A8E-F63C0E025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2448314"/>
            <a:ext cx="6389615" cy="3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D6F8693-AEB0-44AB-885C-D0269DFC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9" y="1142534"/>
            <a:ext cx="7226766" cy="48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7BE96A6-D680-49CD-A2CA-BB56D8BE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29" y="31203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место: Череповец (Вологодская область)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B09B2-7DA3-4668-9995-7B4FF36E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842" y="2386645"/>
            <a:ext cx="6065022" cy="40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83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253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Trebuchet MS</vt:lpstr>
      <vt:lpstr>Wingdings 3</vt:lpstr>
      <vt:lpstr>Аспект</vt:lpstr>
      <vt:lpstr>ПРОМЫШЛЕННАЯ ЭКОЛОГИЯ В РОССИИ</vt:lpstr>
      <vt:lpstr>Презентация PowerPoint</vt:lpstr>
      <vt:lpstr>Загрязнение окружающей среды</vt:lpstr>
      <vt:lpstr>Презентация PowerPoint</vt:lpstr>
      <vt:lpstr>Презентация PowerPoint</vt:lpstr>
      <vt:lpstr>Самые экологически непригодные города России</vt:lpstr>
      <vt:lpstr>Презентация PowerPoint</vt:lpstr>
      <vt:lpstr>Презентация PowerPoint</vt:lpstr>
      <vt:lpstr>Презентация PowerPoint</vt:lpstr>
      <vt:lpstr>Выбросы по всей России</vt:lpstr>
      <vt:lpstr>Презентация PowerPoint</vt:lpstr>
      <vt:lpstr>Энергетика влияет на экологию.</vt:lpstr>
      <vt:lpstr>Экологические проблемы транспорта</vt:lpstr>
      <vt:lpstr>Экологические проблемы промышленных отраслей </vt:lpstr>
      <vt:lpstr>Задачи промышленной экологии делятся на несколько основных направлений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ПРОМЫШЛЕННАЯ ЭКОЛОГИЯ В РОССИИ</dc:title>
  <dc:creator>Гоша Чигинцев</dc:creator>
  <cp:lastModifiedBy>Никита Стародубцев</cp:lastModifiedBy>
  <cp:revision>3</cp:revision>
  <dcterms:created xsi:type="dcterms:W3CDTF">2022-02-08T09:34:42Z</dcterms:created>
  <dcterms:modified xsi:type="dcterms:W3CDTF">2024-01-17T18:04:57Z</dcterms:modified>
</cp:coreProperties>
</file>