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72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3564-E269-495D-945B-165247AB7BB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41E7-69E9-4510-ADB6-1B2B50115C0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3564-E269-495D-945B-165247AB7BB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41E7-69E9-4510-ADB6-1B2B50115C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3564-E269-495D-945B-165247AB7BB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41E7-69E9-4510-ADB6-1B2B50115C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3564-E269-495D-945B-165247AB7BB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41E7-69E9-4510-ADB6-1B2B50115C0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3564-E269-495D-945B-165247AB7BB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41E7-69E9-4510-ADB6-1B2B50115C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3564-E269-495D-945B-165247AB7BB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41E7-69E9-4510-ADB6-1B2B50115C0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3564-E269-495D-945B-165247AB7BB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41E7-69E9-4510-ADB6-1B2B50115C0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3564-E269-495D-945B-165247AB7BB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41E7-69E9-4510-ADB6-1B2B50115C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3564-E269-495D-945B-165247AB7BB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41E7-69E9-4510-ADB6-1B2B50115C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3564-E269-495D-945B-165247AB7BB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41E7-69E9-4510-ADB6-1B2B50115C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3564-E269-495D-945B-165247AB7BB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441E7-69E9-4510-ADB6-1B2B50115C0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A93564-E269-495D-945B-165247AB7BB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A441E7-69E9-4510-ADB6-1B2B50115C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268761"/>
            <a:ext cx="7175351" cy="2736304"/>
          </a:xfrm>
        </p:spPr>
        <p:txBody>
          <a:bodyPr/>
          <a:lstStyle/>
          <a:p>
            <a:r>
              <a:rPr lang="ru-RU" dirty="0" smtClean="0"/>
              <a:t>Самоуправление в начальной 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Подготовила учитель начальных классов МБОУ СОШ № 82 </a:t>
            </a:r>
            <a:r>
              <a:rPr lang="ru-RU" dirty="0" err="1" smtClean="0"/>
              <a:t>Баркова</a:t>
            </a:r>
            <a:r>
              <a:rPr lang="ru-RU" dirty="0" smtClean="0"/>
              <a:t> Ирина Вячеславовна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26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Памятка друзей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Не отнимай чужого, поделись, чем можешь.</a:t>
            </a:r>
          </a:p>
          <a:p>
            <a:r>
              <a:rPr lang="ru-RU" dirty="0" smtClean="0"/>
              <a:t>Не дерись – это очень стыдно.</a:t>
            </a:r>
          </a:p>
          <a:p>
            <a:r>
              <a:rPr lang="ru-RU" dirty="0" smtClean="0"/>
              <a:t>Играй честно, не подводи и не обманывай своих товарищей.</a:t>
            </a:r>
          </a:p>
          <a:p>
            <a:r>
              <a:rPr lang="ru-RU" dirty="0" smtClean="0"/>
              <a:t>Старайся всегда быть аккуратным и вежливым.</a:t>
            </a:r>
          </a:p>
          <a:p>
            <a:r>
              <a:rPr lang="ru-RU" dirty="0" smtClean="0"/>
              <a:t>Чаще говори: давай дружить, давай играть, давай помогу.</a:t>
            </a:r>
          </a:p>
          <a:p>
            <a:r>
              <a:rPr lang="ru-RU" dirty="0" smtClean="0"/>
              <a:t>Будь добрым и щедрым на помощь.</a:t>
            </a:r>
          </a:p>
          <a:p>
            <a:r>
              <a:rPr lang="ru-RU" dirty="0" smtClean="0"/>
              <a:t>Относись к другим так, как хотел бы, чтобы относились к тебе.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97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Привлечение учащихся к выполнению простейших функций. </a:t>
            </a:r>
            <a:r>
              <a:rPr lang="ru-RU" dirty="0"/>
              <a:t>В</a:t>
            </a:r>
            <a:r>
              <a:rPr lang="ru-RU" dirty="0" smtClean="0"/>
              <a:t>ыполнение ими простейших обязанностей дежурных по классу. Дети помогают учителю собирать тетради, раздавать индивидуальный дидактический материал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34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Закреплять на определенный срок( не очень длинный) поручений для отдельных групп учеников. Появляется и актив класса, и  ответственные за цветы, помощники для подготовки уроков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19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и  4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Самоуправление все больше начинает выполнять свою внешнюю функцию -  включение класса в общешкольный коллектив. Можно закреплять ответственных на более длительный срок. Актив класса выполняет больше заданий и уже может самостоятельно формулировать и ставить задачи на учебный год.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07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учителя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Способствовать тому, чтобы ребята размышляли о причинах успехов и неудач, учились видеть влияние отношений на результативность общего дела.</a:t>
            </a:r>
          </a:p>
          <a:p>
            <a:r>
              <a:rPr lang="ru-RU" dirty="0" smtClean="0"/>
              <a:t>Коллективное подведение итогов способствует выработке общественного мнения.</a:t>
            </a:r>
          </a:p>
          <a:p>
            <a:r>
              <a:rPr lang="ru-RU" dirty="0" smtClean="0"/>
              <a:t>Включение детей в коллективную творческую деятельность активизирует их, что выражается в самостоятельности суждений, помогает глубже осознать предъявляемые к ним требования.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41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4372168"/>
            <a:ext cx="7838256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947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Самоуправление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Это принцип организации жизнедеятельности школьного коллектива, означающий права и обязанности его </a:t>
            </a:r>
            <a:r>
              <a:rPr lang="ru-RU" dirty="0" smtClean="0"/>
              <a:t>членов, умение </a:t>
            </a:r>
            <a:r>
              <a:rPr lang="ru-RU" dirty="0" smtClean="0"/>
              <a:t>анализировать состояние  дел в школе, вырабатывать и принимать решения, касающиеся различных сторон жизни школы, активно участвовать в их реализации.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93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Воспитание гражданина с демократической культурой высокого уровня, гуманистической направленностью, умеющего действовать в интересах совершенствования своей личности, общества и Отечества.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58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Самоуправление в начальной школе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Заложить основы самоуправления в начальной школе, чтобы в среднем и старшем звене дети могли самостоятельно решать многие вопросы, возникающие в школьной жизни.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88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356992"/>
            <a:ext cx="6019071" cy="2952328"/>
          </a:xfrm>
        </p:spPr>
        <p:txBody>
          <a:bodyPr/>
          <a:lstStyle/>
          <a:p>
            <a:r>
              <a:rPr lang="ru-RU" dirty="0" smtClean="0"/>
              <a:t>Цели организации ученического самоуправления в классе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- повышение активности учащихся в классных делах;</a:t>
            </a:r>
          </a:p>
          <a:p>
            <a:r>
              <a:rPr lang="ru-RU" dirty="0" smtClean="0"/>
              <a:t>-реализация интересов каждого учащегося;</a:t>
            </a:r>
          </a:p>
          <a:p>
            <a:r>
              <a:rPr lang="ru-RU" dirty="0" smtClean="0"/>
              <a:t>-привлечение родителей к совместной 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55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3717032"/>
            <a:ext cx="7171199" cy="2592288"/>
          </a:xfrm>
        </p:spPr>
        <p:txBody>
          <a:bodyPr/>
          <a:lstStyle/>
          <a:p>
            <a:r>
              <a:rPr lang="ru-RU" dirty="0" smtClean="0"/>
              <a:t>Задачи организации ученического самоуправления в классе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60648"/>
            <a:ext cx="6400800" cy="36004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- создать условия для развития организаторских способностей каждого, формировать лидерские качества;</a:t>
            </a:r>
          </a:p>
          <a:p>
            <a:r>
              <a:rPr lang="ru-RU" dirty="0" smtClean="0"/>
              <a:t>- дать возможность самореализации и самоутверждения каждого через конкретные дела;</a:t>
            </a:r>
          </a:p>
          <a:p>
            <a:r>
              <a:rPr lang="ru-RU" dirty="0" smtClean="0"/>
              <a:t>- создать условия для развития креативности, инициативности, самостоятельности;</a:t>
            </a:r>
          </a:p>
          <a:p>
            <a:r>
              <a:rPr lang="ru-RU" dirty="0" smtClean="0"/>
              <a:t>-создать благоприятные условия совместной деятельности детей и взрослых;</a:t>
            </a:r>
          </a:p>
          <a:p>
            <a:r>
              <a:rPr lang="ru-RU" dirty="0" smtClean="0"/>
              <a:t>-формировать толерантность, умение общаться.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42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классный уголок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Название классного коллектива « Друзья</a:t>
            </a:r>
          </a:p>
          <a:p>
            <a:r>
              <a:rPr lang="ru-RU" dirty="0" smtClean="0"/>
              <a:t>Девиз «Не имей сто рублей, а имей сто друзей»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907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3289" y="3861048"/>
            <a:ext cx="6512511" cy="1654120"/>
          </a:xfrm>
        </p:spPr>
        <p:txBody>
          <a:bodyPr/>
          <a:lstStyle/>
          <a:p>
            <a:r>
              <a:rPr lang="ru-RU" dirty="0" smtClean="0"/>
              <a:t>Определение лидера и актива класса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05752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1. Тест –игра «Мое место в классном коллективе».</a:t>
            </a:r>
          </a:p>
          <a:p>
            <a:r>
              <a:rPr lang="ru-RU" b="1" dirty="0" smtClean="0"/>
              <a:t>2.Тест для учащихся для выявление лидера:</a:t>
            </a:r>
          </a:p>
          <a:p>
            <a:r>
              <a:rPr lang="ru-RU" b="1" dirty="0" smtClean="0"/>
              <a:t>-У меня …друзей потому, что…</a:t>
            </a:r>
          </a:p>
          <a:p>
            <a:r>
              <a:rPr lang="ru-RU" b="1" dirty="0" smtClean="0"/>
              <a:t>-У одноклассников я вызываю …., потому что…</a:t>
            </a:r>
          </a:p>
          <a:p>
            <a:r>
              <a:rPr lang="ru-RU" b="1" dirty="0" smtClean="0"/>
              <a:t>-Ко мне обращаются за помощью, советом…, потому что…</a:t>
            </a:r>
          </a:p>
          <a:p>
            <a:r>
              <a:rPr lang="ru-RU" b="1" dirty="0" smtClean="0"/>
              <a:t>-Меня называют…, потому что…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81007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Законы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1.Будь чутким и внимательным к своим друзьям.</a:t>
            </a:r>
          </a:p>
          <a:p>
            <a:r>
              <a:rPr lang="ru-RU" dirty="0" smtClean="0"/>
              <a:t>2.Уважать и ценить мнение других.</a:t>
            </a:r>
          </a:p>
          <a:p>
            <a:r>
              <a:rPr lang="ru-RU" dirty="0" smtClean="0"/>
              <a:t>3.Прилежно работать над расширением своих знаний.</a:t>
            </a:r>
          </a:p>
          <a:p>
            <a:r>
              <a:rPr lang="ru-RU" dirty="0" smtClean="0"/>
              <a:t>4.Достойно и культурно вести себя в школе и за ее пределами.</a:t>
            </a:r>
          </a:p>
          <a:p>
            <a:r>
              <a:rPr lang="ru-RU" dirty="0" smtClean="0"/>
              <a:t>5.Уважать взрослых.</a:t>
            </a:r>
          </a:p>
          <a:p>
            <a:r>
              <a:rPr lang="ru-RU" dirty="0" smtClean="0"/>
              <a:t>6.Говорить всегда правду, иметь мужество сказать о своем поступке.</a:t>
            </a:r>
          </a:p>
          <a:p>
            <a:r>
              <a:rPr lang="ru-RU" dirty="0" smtClean="0"/>
              <a:t>7.Заботиться о младших, помогать им, защищать тех, кто слабее меня.</a:t>
            </a:r>
          </a:p>
          <a:p>
            <a:r>
              <a:rPr lang="ru-RU" dirty="0" smtClean="0"/>
              <a:t>8.Бережно относиться к вещам.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5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66</TotalTime>
  <Words>576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Самоуправление в начальной школе</vt:lpstr>
      <vt:lpstr>Самоуправление </vt:lpstr>
      <vt:lpstr>Цель  </vt:lpstr>
      <vt:lpstr>Самоуправление в начальной школе</vt:lpstr>
      <vt:lpstr>Цели организации ученического самоуправления в классе</vt:lpstr>
      <vt:lpstr>Задачи организации ученического самоуправления в классе</vt:lpstr>
      <vt:lpstr>Наш классный уголок </vt:lpstr>
      <vt:lpstr>Определение лидера и актива класса</vt:lpstr>
      <vt:lpstr>Законы класса</vt:lpstr>
      <vt:lpstr>Памятка друзей</vt:lpstr>
      <vt:lpstr>1 класс</vt:lpstr>
      <vt:lpstr>2 класс</vt:lpstr>
      <vt:lpstr>3 и  4 класс</vt:lpstr>
      <vt:lpstr>Задача учителя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Вайткявичус</dc:creator>
  <cp:lastModifiedBy>Вайткявичус</cp:lastModifiedBy>
  <cp:revision>7</cp:revision>
  <dcterms:created xsi:type="dcterms:W3CDTF">2021-02-07T05:38:55Z</dcterms:created>
  <dcterms:modified xsi:type="dcterms:W3CDTF">2021-02-08T06:21:45Z</dcterms:modified>
</cp:coreProperties>
</file>