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CAAA38-442A-4FB4-9D94-2FF18030CB00}" type="datetimeFigureOut">
              <a:rPr lang="ru-RU" smtClean="0"/>
              <a:pPr/>
              <a:t>24.01.2023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8F5997-9860-40DD-8CE3-488F4FE9E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sian-goldenring.ru/" TargetMode="External"/><Relationship Id="rId7" Type="http://schemas.openxmlformats.org/officeDocument/2006/relationships/hyperlink" Target="http://www.rutraveller.ru/resort/2520/places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utraveller.ru/" TargetMode="External"/><Relationship Id="rId5" Type="http://schemas.openxmlformats.org/officeDocument/2006/relationships/hyperlink" Target="http://culttourism.ru/tverskaya/rzhev/" TargetMode="External"/><Relationship Id="rId4" Type="http://schemas.openxmlformats.org/officeDocument/2006/relationships/hyperlink" Target="http://culttourism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old-clock.kz/wp-content/uploads/2012/11/%D0%A7%D0%B0%D1%81%D1%8B-_%D0%92%D0%BE%D0%BB%D0%BE%D1%81%D0%BA%D0%BE%D0%B2%D0%B0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33400"/>
            <a:ext cx="7212636" cy="663352"/>
          </a:xfrm>
        </p:spPr>
        <p:txBody>
          <a:bodyPr>
            <a:noAutofit/>
          </a:bodyPr>
          <a:lstStyle/>
          <a:p>
            <a:pPr algn="ctr"/>
            <a:r>
              <a:rPr lang="ru-RU" sz="2000" kern="1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  <a:br>
              <a:rPr lang="ru-RU" sz="2000" kern="1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kern="1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«Средняя общеобразовательная школа №7»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1916832"/>
            <a:ext cx="7772400" cy="40324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«Великие земляки в истории </a:t>
            </a:r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ржевского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края»</a:t>
            </a:r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Работу выполнили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0"/>
              </a:spcBef>
              <a:defRPr/>
            </a:pP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Василюк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</a:t>
            </a:r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  <a:p>
            <a:pPr>
              <a:spcBef>
                <a:spcPct val="0"/>
              </a:spcBef>
              <a:defRPr/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Василюк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С.О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defRPr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г.Ржев</a:t>
            </a:r>
          </a:p>
          <a:p>
            <a:pPr algn="ctr">
              <a:spcBef>
                <a:spcPct val="0"/>
              </a:spcBef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г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Тертий</a:t>
            </a:r>
            <a:r>
              <a:rPr lang="ru-RU" dirty="0" smtClean="0"/>
              <a:t> Иванович не забывал малую родину и часто наведывался на свою дачу в Ржеве на берегу Волги, где сейчас установлен памятный знак.</a:t>
            </a:r>
          </a:p>
          <a:p>
            <a:endParaRPr lang="ru-RU" dirty="0"/>
          </a:p>
        </p:txBody>
      </p:sp>
      <p:pic>
        <p:nvPicPr>
          <p:cNvPr id="4" name="Рисунок 3" descr="C:\Users\я\Desktop\0_c694c_84b3f3ea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420888"/>
            <a:ext cx="6480720" cy="379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городе установлен памятник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Александру Никитичу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Сеславину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 генералу-лейтенанту, прославившемуся своими боевыми заслугами и партизанскими действиями во время Отечественной войны 1812 года.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u="sng" dirty="0"/>
          </a:p>
        </p:txBody>
      </p:sp>
      <p:pic>
        <p:nvPicPr>
          <p:cNvPr id="4" name="Рисунок 3" descr="C:\Users\я\Desktop\0_c6937_e87512a8_or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4944"/>
            <a:ext cx="756084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3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Сеславин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был воином земли русской, мужественным и храбрым солдатом.</a:t>
            </a:r>
            <a:r>
              <a:rPr lang="ru-RU" sz="31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отличался изумительной энергией, большим умом и отличными военными способностями.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Users\я\Desktop\1_31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8326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Такие люди, как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Тертий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Иванович Филиппов, Александр Никитич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Сеславин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Терентий Иванович Волосков  и многие другие наши земляки создавали историю, дух нашего края. Мы гордимся и восхищаемся  великими людьми своего края.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40000" lnSpcReduction="20000"/>
          </a:bodyPr>
          <a:lstStyle/>
          <a:p>
            <a:r>
              <a:rPr lang="ru-RU" sz="20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endParaRPr lang="ru-RU" sz="6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 В результате своей  работы, мы убедились, что </a:t>
            </a:r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ржевская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земля  действительно богата талантливыми  великими людьми.</a:t>
            </a:r>
          </a:p>
          <a:p>
            <a:pPr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  Она подарила миру таких замечательных людей.   Они действительно те люди, которыми мы можем гордиться, как своими земляками.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Знакомясь с жизнью великих людей, каждый человек на земле имеет возможность сделать что-то полезное для своего родного края.    Мы будем стараться учиться и работать на благо своей родной земли.</a:t>
            </a:r>
          </a:p>
          <a:p>
            <a:r>
              <a:rPr lang="ru-RU" sz="4400" b="1" dirty="0" smtClean="0"/>
              <a:t> </a:t>
            </a:r>
            <a:endParaRPr lang="ru-RU" sz="4400" dirty="0" smtClean="0"/>
          </a:p>
          <a:p>
            <a:pPr>
              <a:buNone/>
            </a:pPr>
            <a:endParaRPr lang="ru-RU" sz="7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ресурсы:</a:t>
            </a:r>
          </a:p>
          <a:p>
            <a:r>
              <a:rPr lang="en-US" u="sng" dirty="0" smtClean="0">
                <a:hlinkClick r:id="rId2"/>
              </a:rPr>
              <a:t>ru.</a:t>
            </a:r>
            <a:r>
              <a:rPr lang="en-US" b="1" u="sng" dirty="0" smtClean="0">
                <a:hlinkClick r:id="rId2"/>
              </a:rPr>
              <a:t>wikipedia</a:t>
            </a:r>
            <a:r>
              <a:rPr lang="en-US" u="sng" dirty="0" smtClean="0">
                <a:hlinkClick r:id="rId2"/>
              </a:rPr>
              <a:t>.org</a:t>
            </a:r>
            <a:r>
              <a:rPr lang="ru-RU" dirty="0" smtClean="0"/>
              <a:t> </a:t>
            </a:r>
          </a:p>
          <a:p>
            <a:r>
              <a:rPr lang="en-US" u="sng" dirty="0" smtClean="0">
                <a:hlinkClick r:id="rId3"/>
              </a:rPr>
              <a:t>russian-goldenring.ru</a:t>
            </a:r>
            <a:r>
              <a:rPr lang="en-US" dirty="0" smtClean="0"/>
              <a:t>› </a:t>
            </a:r>
            <a:endParaRPr lang="ru-RU" dirty="0" smtClean="0"/>
          </a:p>
          <a:p>
            <a:r>
              <a:rPr lang="en-US" u="sng" dirty="0" err="1" smtClean="0">
                <a:hlinkClick r:id="rId4"/>
              </a:rPr>
              <a:t>culttourism.ru</a:t>
            </a:r>
            <a:r>
              <a:rPr lang="en-US" dirty="0" err="1" smtClean="0"/>
              <a:t>›</a:t>
            </a:r>
            <a:r>
              <a:rPr lang="en-US" u="sng" dirty="0" err="1" smtClean="0">
                <a:hlinkClick r:id="rId5"/>
              </a:rPr>
              <a:t>tverskaya</a:t>
            </a:r>
            <a:r>
              <a:rPr lang="en-US" u="sng" dirty="0" smtClean="0">
                <a:hlinkClick r:id="rId5"/>
              </a:rPr>
              <a:t>/</a:t>
            </a:r>
            <a:r>
              <a:rPr lang="en-US" u="sng" dirty="0" err="1" smtClean="0">
                <a:hlinkClick r:id="rId5"/>
              </a:rPr>
              <a:t>rzhev</a:t>
            </a:r>
            <a:r>
              <a:rPr lang="en-US" u="sng" dirty="0" smtClean="0">
                <a:hlinkClick r:id="rId5"/>
              </a:rPr>
              <a:t>/</a:t>
            </a:r>
            <a:r>
              <a:rPr lang="ru-RU" dirty="0" smtClean="0"/>
              <a:t> </a:t>
            </a:r>
          </a:p>
          <a:p>
            <a:r>
              <a:rPr lang="en-US" u="sng" dirty="0" smtClean="0">
                <a:hlinkClick r:id="rId6"/>
              </a:rPr>
              <a:t>rutraveller.ru</a:t>
            </a:r>
            <a:r>
              <a:rPr lang="en-US" dirty="0" smtClean="0"/>
              <a:t>›</a:t>
            </a:r>
            <a:r>
              <a:rPr lang="ru-RU" b="1" u="sng" dirty="0" smtClean="0">
                <a:hlinkClick r:id="rId7"/>
              </a:rPr>
              <a:t>Ржев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44824"/>
            <a:ext cx="8183880" cy="446449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 край имеет богатую историю, которую создавали люди, но ребята  мало знают о своих земляках. Недостаток знаний по  истории приводит к потере ценных сведений прошлого, к разрыву связей поколений.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53049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88840"/>
            <a:ext cx="8183880" cy="4046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дети, ознакомившись со знаменитыми людьми нашего  города, узнают об их работе, обогатятся и проникнутся уважением к людям,  событиям, связанными с ними, будут осознавать себя причастными к историческому наследию города.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74652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988840"/>
            <a:ext cx="8183880" cy="194421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познакомиться с великими людьми в истории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ржевской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земли.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38648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556792"/>
            <a:ext cx="8183880" cy="4478248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преддверии 800 -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летия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города Ржева, мы считаем эту тему актуальной, так как известно, что историю делают люди. Мы решили узнать о  людях, которые прославили наш </a:t>
            </a:r>
            <a:r>
              <a:rPr lang="ru-RU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ржевский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край.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178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Терентий Иванович Волосков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02920" y="530352"/>
            <a:ext cx="4429120" cy="4770856"/>
          </a:xfrm>
        </p:spPr>
        <p:txBody>
          <a:bodyPr>
            <a:normAutofit/>
          </a:bodyPr>
          <a:lstStyle/>
          <a:p>
            <a:r>
              <a:rPr lang="ru-RU" dirty="0" smtClean="0"/>
              <a:t>Родился Т. И. Волосков в Ржеве в семье часовых дел мастера, с детства работал в мастерской отца. Терентий Иванович создал ряд сложных систем часов-автоматов. </a:t>
            </a:r>
          </a:p>
          <a:p>
            <a:endParaRPr lang="ru-RU" dirty="0"/>
          </a:p>
        </p:txBody>
      </p:sp>
      <p:pic>
        <p:nvPicPr>
          <p:cNvPr id="7" name="Рисунок 6" descr="C:\Users\я\Desktop\529ec3fd0a7a9_norm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45638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73216"/>
            <a:ext cx="8183880" cy="6618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old-clock.kz/wp-content/uploads/2012/11/%D0%A7%D0%B0%D1%81%D1%8B-_%D0%92%D0%BE%D0%BB%D0%BE%D1%81%D0%BA%D0%BE%D0%B2%D0%B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708920"/>
            <a:ext cx="56166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62068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Построил большие часы, которые показывали не только минуты и часы, но и дни, различные праздники, фазы Луны, движение Солнца по знакам зодиака, високосные годы.  Также он организовал выделку и продажу красок, заслуживших высокую оценку петербургской Академии художеств.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453650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 И. Волосков  был избран  </a:t>
            </a:r>
            <a:r>
              <a:rPr lang="ru-RU" sz="3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ржевским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городским головой. Он занимался просветительской работой и благотворительной деятельностью. Своим талантом он прославил наш край. Его имя внесено в книгу российских рекордов.</a:t>
            </a:r>
            <a:b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Его именем названа улица в нашем городе. Улица </a:t>
            </a:r>
            <a:r>
              <a:rPr lang="ru-RU" sz="3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Волосковская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прошлом Советская, ныне </a:t>
            </a:r>
            <a:r>
              <a:rPr lang="ru-RU" sz="3100" b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Волосковская</a:t>
            </a:r>
            <a: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горка. </a:t>
            </a:r>
            <a:br>
              <a:rPr lang="ru-RU" sz="31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502920" y="3501008"/>
            <a:ext cx="8183880" cy="72008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я\Desktop\im17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789040"/>
            <a:ext cx="4671070" cy="254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562944"/>
          </a:xfrm>
        </p:spPr>
        <p:txBody>
          <a:bodyPr>
            <a:normAutofit/>
          </a:bodyPr>
          <a:lstStyle/>
          <a:p>
            <a:r>
              <a:rPr lang="ru-RU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Тертий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Иванович Филиппов</a:t>
            </a:r>
          </a:p>
          <a:p>
            <a:pPr>
              <a:buNone/>
            </a:pPr>
            <a:r>
              <a:rPr lang="ru-RU" dirty="0" smtClean="0"/>
              <a:t>  Т. И. Филиппов был государственным деятелем, сенатором, тайным советником, публицистом, православным </a:t>
            </a:r>
          </a:p>
          <a:p>
            <a:pPr>
              <a:buNone/>
            </a:pPr>
            <a:r>
              <a:rPr lang="ru-RU" dirty="0" smtClean="0"/>
              <a:t>  богословом и</a:t>
            </a:r>
          </a:p>
          <a:p>
            <a:pPr>
              <a:buNone/>
            </a:pPr>
            <a:r>
              <a:rPr lang="ru-RU" dirty="0" smtClean="0"/>
              <a:t>  собирателем </a:t>
            </a:r>
          </a:p>
          <a:p>
            <a:pPr>
              <a:buNone/>
            </a:pPr>
            <a:r>
              <a:rPr lang="ru-RU" dirty="0" smtClean="0"/>
              <a:t>  песенного русского</a:t>
            </a:r>
          </a:p>
          <a:p>
            <a:pPr>
              <a:buNone/>
            </a:pPr>
            <a:r>
              <a:rPr lang="ru-RU" dirty="0" smtClean="0"/>
              <a:t>  фольклора.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я\Desktop\290px-Filippov_Terty_Ivanovitsch_(1825-1899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636912"/>
            <a:ext cx="3368427" cy="350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81</TotalTime>
  <Words>435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Verdana</vt:lpstr>
      <vt:lpstr>Wingdings 2</vt:lpstr>
      <vt:lpstr>Аспект</vt:lpstr>
      <vt:lpstr>Муниципальное общеобразовательное учреждение  «Средняя общеобразовательная школа №7»</vt:lpstr>
      <vt:lpstr>Наш край имеет богатую историю, которую создавали люди, но ребята  мало знают о своих земляках. Недостаток знаний по  истории приводит к потере ценных сведений прошлого, к разрыву связей поколений.  </vt:lpstr>
      <vt:lpstr>дети, ознакомившись со знаменитыми людьми нашего  города, узнают об их работе, обогатятся и проникнутся уважением к людям,  событиям, связанными с ними, будут осознавать себя причастными к историческому наследию города. </vt:lpstr>
      <vt:lpstr>познакомиться с великими людьми в истории ржевской земли.</vt:lpstr>
      <vt:lpstr>В преддверии 800 - летия города Ржева, мы считаем эту тему актуальной, так как известно, что историю делают люди. Мы решили узнать о  людях, которые прославили наш ржевский край.  </vt:lpstr>
      <vt:lpstr>Терентий Иванович Волосков</vt:lpstr>
      <vt:lpstr>Презентация PowerPoint</vt:lpstr>
      <vt:lpstr>Т. И. Волосков  был избран  ржевским городским головой. Он занимался просветительской работой и благотворительной деятельностью. Своим талантом он прославил наш край. Его имя внесено в книгу российских рекордов.  Его именем названа улица в нашем городе. Улица Волосковская, в прошлом Советская, ныне Волосковская горка.   </vt:lpstr>
      <vt:lpstr>Презентация PowerPoint</vt:lpstr>
      <vt:lpstr>Презентация PowerPoint</vt:lpstr>
      <vt:lpstr>Презентация PowerPoint</vt:lpstr>
      <vt:lpstr>Сеславин был воином земли русской, мужественным и храбрым солдатом. Он отличался изумительной энергией, большим умом и отличными военными способностями.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«Средняя общеобразовательная школа №7»</dc:title>
  <dc:creator>User</dc:creator>
  <cp:lastModifiedBy>начальная  школа</cp:lastModifiedBy>
  <cp:revision>12</cp:revision>
  <dcterms:created xsi:type="dcterms:W3CDTF">2016-02-21T15:37:42Z</dcterms:created>
  <dcterms:modified xsi:type="dcterms:W3CDTF">2023-01-24T07:27:57Z</dcterms:modified>
</cp:coreProperties>
</file>