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06515A-83D6-4CED-B20C-CAA4F0D7ABF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6BFD2D-8837-4651-B741-A7C0393BAD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15A-83D6-4CED-B20C-CAA4F0D7ABF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FD2D-8837-4651-B741-A7C0393BAD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15A-83D6-4CED-B20C-CAA4F0D7ABF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FD2D-8837-4651-B741-A7C0393BAD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06515A-83D6-4CED-B20C-CAA4F0D7ABF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6BFD2D-8837-4651-B741-A7C0393BAD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06515A-83D6-4CED-B20C-CAA4F0D7ABF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6BFD2D-8837-4651-B741-A7C0393BAD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15A-83D6-4CED-B20C-CAA4F0D7ABF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FD2D-8837-4651-B741-A7C0393BAD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15A-83D6-4CED-B20C-CAA4F0D7ABF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FD2D-8837-4651-B741-A7C0393BAD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06515A-83D6-4CED-B20C-CAA4F0D7ABF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6BFD2D-8837-4651-B741-A7C0393BAD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15A-83D6-4CED-B20C-CAA4F0D7ABF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FD2D-8837-4651-B741-A7C0393BAD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06515A-83D6-4CED-B20C-CAA4F0D7ABF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6BFD2D-8837-4651-B741-A7C0393BAD7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06515A-83D6-4CED-B20C-CAA4F0D7ABF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6BFD2D-8837-4651-B741-A7C0393BAD7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06515A-83D6-4CED-B20C-CAA4F0D7ABF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6BFD2D-8837-4651-B741-A7C0393BAD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620688"/>
            <a:ext cx="6172200" cy="18943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«Пищевые отравления, кишечные инфекции человека и их профилактика».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Презентацию подготовила студентка</a:t>
            </a:r>
          </a:p>
          <a:p>
            <a:r>
              <a:rPr lang="ru-RU" dirty="0" smtClean="0"/>
              <a:t>ГБПОУ КК ТТОТ</a:t>
            </a:r>
          </a:p>
          <a:p>
            <a:r>
              <a:rPr lang="ru-RU" dirty="0" smtClean="0"/>
              <a:t>гр. ТМП-2-1</a:t>
            </a:r>
          </a:p>
          <a:p>
            <a:r>
              <a:rPr lang="ru-RU" dirty="0" err="1" smtClean="0"/>
              <a:t>Недерова</a:t>
            </a:r>
            <a:r>
              <a:rPr lang="ru-RU" dirty="0" smtClean="0"/>
              <a:t> Анна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982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272808" cy="4873625"/>
          </a:xfrm>
        </p:spPr>
      </p:pic>
    </p:spTree>
    <p:extLst>
      <p:ext uri="{BB962C8B-B14F-4D97-AF65-F5344CB8AC3E}">
        <p14:creationId xmlns:p14="http://schemas.microsoft.com/office/powerpoint/2010/main" val="34839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Пищевое отравление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Пищевое отравление-это заболевание, возникающее после приема пищи, в которой содержится множество токсичных веществ микробной или немикробной природы.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97591"/>
            <a:ext cx="5486315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МИКРОБНЫЕ ПИЩЕВЫЕ ОТРАВЛЕНИЯ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Микробные пищевые отравления-это заболевание, которое возникает при приеме пищи, в которой находится большое количество токсинов.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могут быть: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1.бактериальными.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2.грибковой природы.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944"/>
            <a:ext cx="439248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Немикробные пищевые отравления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Немикробные пищевые отравления можно разделить на 3 группы:</a:t>
            </a:r>
          </a:p>
          <a:p>
            <a:pPr marL="0" indent="0">
              <a:buNone/>
            </a:pPr>
            <a:r>
              <a:rPr lang="ru-RU" sz="2200" dirty="0" smtClean="0"/>
              <a:t>1.Отравление продуктами или ядовитыми по своему происхождению растениями. Самое распространенное-грибы. Так же сырая фасоль, некоторые виды рыб.</a:t>
            </a:r>
          </a:p>
          <a:p>
            <a:pPr marL="0" indent="0">
              <a:buNone/>
            </a:pPr>
            <a:r>
              <a:rPr lang="ru-RU" sz="2200" dirty="0" smtClean="0"/>
              <a:t>2. Отравление временно ядовитыми продуктами. Например недозрелый картофель.</a:t>
            </a:r>
          </a:p>
          <a:p>
            <a:pPr marL="0" indent="0">
              <a:buNone/>
            </a:pPr>
            <a:r>
              <a:rPr lang="ru-RU" sz="2200" dirty="0" smtClean="0"/>
              <a:t>3. Отравление ядовитыми примесями. </a:t>
            </a:r>
            <a:r>
              <a:rPr lang="ru-RU" sz="2200" dirty="0" err="1" smtClean="0"/>
              <a:t>Напрмиер</a:t>
            </a:r>
            <a:r>
              <a:rPr lang="ru-RU" sz="2200" dirty="0" smtClean="0"/>
              <a:t> цинк, медь, пищевые добавки и др.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151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отравлений и их профилактика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отравлений: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Невысокая температура;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Тошнота и рвота;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Вздутие живота;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аппетита.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пищевых отравлений: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Мойте руки перед и после еды;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употреблением овощей или фруктов тщательно их вымыть;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Проводите термическую обработку мяса и рыбы;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продукты в холодильнике или в рекомендованном месте.</a:t>
            </a:r>
          </a:p>
          <a:p>
            <a:pPr marL="457200" indent="-457200">
              <a:buAutoNum type="arabicPeriod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интоксикации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интоксикации возникают при наличии в продуктах токсинов. Токсины накапливаются в продуктах из-за живых микроорганизмов.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интоксикации бывают бактериальной и грибной природы.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бактериальным относят ботулизм и стафилококковая интоксикация.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691276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токсикоинфекции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ищевая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токсикоинфекция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-острое заболевание, возникающее после употребления продуктов, в которых содержатся микроорганизмы и бактериальные токсины. Возбудители пищевых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токсикоинфекций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распространены в природе и нередко присутствуют в кишечниках человека и животных, не причиняя вреда.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76406"/>
            <a:ext cx="701248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кишечные инфекции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Кишечные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инфекции-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целая группа заразных заболеваний, которые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повреждают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пищеварительный тракт</a:t>
            </a:r>
            <a:r>
              <a:rPr lang="ru-RU" sz="2200" dirty="0" smtClean="0"/>
              <a:t>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безопасное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них-пищевое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отравление, а самые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опасные-холера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ботулизм, дизентерия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Возбудителями кишечных инфекций могут быть: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 их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токсины (ботулизм), а также вирусы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ротавирус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т.д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7200800" cy="24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профилактики кишечных инфекций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главное, соблюдать основные правила гигиены: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Тщательно мойте овощи и фрукты, употребляемые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пищу;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Мойте руки с мылом перед приготовлением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еды;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Подвергайте продукты термической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обработке;.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все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портящиеся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 готовую пищу в холодильнике – холод замедляет размножение попавших в продукты микробов.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Содержите кухню в чистоте.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Защищайте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насекомых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100748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332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ТЕМА: «Пищевые отравления, кишечные инфекции человека и их профилактика».</vt:lpstr>
      <vt:lpstr>Пищевое отравление</vt:lpstr>
      <vt:lpstr>МИКРОБНЫЕ ПИЩЕВЫЕ ОТРАВЛЕНИЯ</vt:lpstr>
      <vt:lpstr>Немикробные пищевые отравления</vt:lpstr>
      <vt:lpstr>Симптомы отравлений и их профилактика</vt:lpstr>
      <vt:lpstr>Пищевые интоксикации</vt:lpstr>
      <vt:lpstr>пищевые токсикоинфекции</vt:lpstr>
      <vt:lpstr>кишечные инфекции человека</vt:lpstr>
      <vt:lpstr>Меры профилактики кишечных инфекций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«Пищевые отравления, кишечные инфекции человека и их профилактика».</dc:title>
  <dc:creator>User</dc:creator>
  <cp:lastModifiedBy>User</cp:lastModifiedBy>
  <cp:revision>12</cp:revision>
  <dcterms:created xsi:type="dcterms:W3CDTF">2024-04-04T16:45:04Z</dcterms:created>
  <dcterms:modified xsi:type="dcterms:W3CDTF">2024-04-04T19:03:24Z</dcterms:modified>
</cp:coreProperties>
</file>