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killbox.ru/media/code/teoriya-veroyatnostey-kak-nauchitsya-predskazyvat-sluchaynye-sobytiya/?ysclid=lvwet9at67324470850" TargetMode="External"/><Relationship Id="rId2" Type="http://schemas.openxmlformats.org/officeDocument/2006/relationships/hyperlink" Target="https://ru.wikipedia.org/wiki/%D0%A2%D0%B5%D0%BE%D1%80%D0%B8%D1%8F_%D0%B2%D0%B5%D1%80%D0%BE%D1%8F%D1%82%D0%BD%D0%BE%D1%81%D1%82%D0%B5%D0%B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kysmart.ru/articles/mathematic/teoriya-veroyatnostej-formuly-i-primery?ysclid=lvwhaqz8ea6935959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57B82-13D2-48C1-A655-BF17AF019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093" y="321366"/>
            <a:ext cx="8424372" cy="1220832"/>
          </a:xfrm>
        </p:spPr>
        <p:txBody>
          <a:bodyPr/>
          <a:lstStyle/>
          <a:p>
            <a:r>
              <a:rPr lang="ru-RU" sz="3600" dirty="0"/>
              <a:t>    Теория вероятностей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3EC669-D880-4899-BDAC-30020A4FC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0382" y="5559258"/>
            <a:ext cx="8825658" cy="861420"/>
          </a:xfrm>
        </p:spPr>
        <p:txBody>
          <a:bodyPr/>
          <a:lstStyle/>
          <a:p>
            <a:r>
              <a:rPr lang="ru-RU" dirty="0"/>
              <a:t>Выполнила ученица 9в класса </a:t>
            </a:r>
          </a:p>
          <a:p>
            <a:r>
              <a:rPr lang="ru-RU" dirty="0"/>
              <a:t>Евстифеева анна</a:t>
            </a:r>
          </a:p>
        </p:txBody>
      </p:sp>
      <p:pic>
        <p:nvPicPr>
          <p:cNvPr id="1026" name="Picture 2" descr="https://upload.wikimedia.org/wikipedia/commons/thumb/f/f7/Logo_proba_4.svg/275px-Logo_proba_4.svg.png">
            <a:extLst>
              <a:ext uri="{FF2B5EF4-FFF2-40B4-BE49-F238E27FC236}">
                <a16:creationId xmlns:a16="http://schemas.microsoft.com/office/drawing/2014/main" id="{84B35D4A-5C74-40EC-9DE4-357DC55B4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35" y="2658043"/>
            <a:ext cx="4657172" cy="290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26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CE861-C8D8-4E60-846C-E2EE7647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54" y="205409"/>
            <a:ext cx="9404723" cy="1400530"/>
          </a:xfrm>
        </p:spPr>
        <p:txBody>
          <a:bodyPr/>
          <a:lstStyle/>
          <a:p>
            <a:r>
              <a:rPr lang="ru-RU" sz="3600" dirty="0"/>
              <a:t>История возникновения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14467-8F92-4323-9C29-3FF29A70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795130"/>
            <a:ext cx="10721009" cy="606287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Возникновение теории вероятностей как науки относят к средним векам и первым попыткам математического анализа азартных игр. Самые ранние работы учёных в области теории вероятностей относятся к XVII веку. Первые работы по теории вероятностей, принадлежащие французским учёным Б. Паскалю и П. Ферма и голландскому учёному X. Гюйгенсу, работы появились в связи с подсчётом различных вероятностей в азартных играх. Важный вклад в теорию вероятностей внёс Якоб Бернулли, он дал доказательство закона больших чисел в простейшем случае независимых испытаний. В XVIII веке важное значение для развития теории вероятностей имели работы Томаса Байеса, сформулировавшего и доказавшего Теорему Байеса.</a:t>
            </a:r>
          </a:p>
          <a:p>
            <a:r>
              <a:rPr lang="ru-RU" dirty="0"/>
              <a:t>В первой половине XIX века теория вероятностей начинает применяться к анализу ошибок наблюдений . Виктор </a:t>
            </a:r>
            <a:r>
              <a:rPr lang="ru-RU" dirty="0" err="1"/>
              <a:t>Буняковский</a:t>
            </a:r>
            <a:r>
              <a:rPr lang="ru-RU" dirty="0"/>
              <a:t>, продолжая исследования Михаила Остроградского, в своих работах вывел первые основные формулы. Лаплас и Пуассон доказали первые предельные теоремы. Карл Гаусс детально исследовал нормальное распределение случайной величины, также называемое «распределением Гаусса».</a:t>
            </a:r>
          </a:p>
          <a:p>
            <a:r>
              <a:rPr lang="ru-RU" dirty="0"/>
              <a:t>Во второй половине XIX века были доказаны закон больших чисел, центральная предельная теорема, а также разработана теория цепей Маркова. </a:t>
            </a:r>
          </a:p>
          <a:p>
            <a:r>
              <a:rPr lang="ru-RU" dirty="0"/>
              <a:t>Современный вид теория вероятностей получила благодаря аксиоматизации, предложенной Андреем Николаевичем Колмогоровым. В результате теория вероятностей приобрела строгий математический вид и окончательно стала восприниматься как один из разделов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12234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047D1-2620-442C-90F3-9304FBE9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FFFE0-80D0-4C16-9397-C122CDEE9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2452"/>
            <a:ext cx="9745053" cy="5015947"/>
          </a:xfrm>
        </p:spPr>
        <p:txBody>
          <a:bodyPr/>
          <a:lstStyle/>
          <a:p>
            <a:r>
              <a:rPr lang="ru-RU" b="1" dirty="0"/>
              <a:t>Теория вероятностей</a:t>
            </a:r>
            <a:r>
              <a:rPr lang="ru-RU" dirty="0"/>
              <a:t> — раздел математики, изучающий случайные события, случайные величины, их свойства и операции над ними. Здесь встречаются такие понятия, как «события» и «вероятности», у которых, в свою очередь, есть свои свойства и операции.</a:t>
            </a:r>
          </a:p>
        </p:txBody>
      </p:sp>
      <p:pic>
        <p:nvPicPr>
          <p:cNvPr id="3078" name="Picture 6" descr="https://avatars.mds.yandex.net/i?id=c2373986e9913a158d7a3fd7e377a3d8cd0b3aa6-4284908-images-thumbs&amp;n=13">
            <a:extLst>
              <a:ext uri="{FF2B5EF4-FFF2-40B4-BE49-F238E27FC236}">
                <a16:creationId xmlns:a16="http://schemas.microsoft.com/office/drawing/2014/main" id="{9059A4DE-5E95-487A-AC10-9D0B37FA6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72" y="3419474"/>
            <a:ext cx="4572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62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BB699-4086-4979-8C56-97B7A750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161170"/>
            <a:ext cx="9404723" cy="1400530"/>
          </a:xfrm>
        </p:spPr>
        <p:txBody>
          <a:bodyPr/>
          <a:lstStyle/>
          <a:p>
            <a:r>
              <a:rPr lang="ru-RU" sz="3600" dirty="0"/>
              <a:t>События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C4F2D-FEDA-40C8-A533-A7F9B1F0A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56" y="861435"/>
            <a:ext cx="7129931" cy="5121964"/>
          </a:xfrm>
        </p:spPr>
        <p:txBody>
          <a:bodyPr/>
          <a:lstStyle/>
          <a:p>
            <a:r>
              <a:rPr lang="ru-RU" b="1" dirty="0"/>
              <a:t>Событие</a:t>
            </a:r>
            <a:r>
              <a:rPr lang="ru-RU" dirty="0"/>
              <a:t> — это всё, что может произойти, когда мы совершаем какое-то действие. </a:t>
            </a:r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ru-RU" sz="2800" dirty="0"/>
              <a:t>Основные виды событий</a:t>
            </a:r>
          </a:p>
          <a:p>
            <a:r>
              <a:rPr lang="ru-RU" b="1" dirty="0"/>
              <a:t>Достоверные</a:t>
            </a:r>
            <a:r>
              <a:rPr lang="ru-RU" dirty="0"/>
              <a:t> — события, которые точно произойдут.</a:t>
            </a:r>
          </a:p>
          <a:p>
            <a:r>
              <a:rPr lang="ru-RU" b="1" dirty="0"/>
              <a:t>Невозможные</a:t>
            </a:r>
            <a:r>
              <a:rPr lang="ru-RU" dirty="0"/>
              <a:t> — это события, которые никогда не произойдут.</a:t>
            </a:r>
          </a:p>
          <a:p>
            <a:r>
              <a:rPr lang="ru-RU" b="1" dirty="0"/>
              <a:t>Случайные</a:t>
            </a:r>
            <a:r>
              <a:rPr lang="ru-RU" dirty="0"/>
              <a:t> — те, которые могут произойти, а могут и не произойти.</a:t>
            </a:r>
          </a:p>
          <a:p>
            <a:r>
              <a:rPr lang="ru-RU" b="1" dirty="0"/>
              <a:t>Несовместимые</a:t>
            </a:r>
            <a:r>
              <a:rPr lang="ru-RU" dirty="0"/>
              <a:t> — события, которые исключают </a:t>
            </a:r>
            <a:r>
              <a:rPr lang="ru-RU" dirty="0" err="1"/>
              <a:t>друг-друга</a:t>
            </a:r>
            <a:r>
              <a:rPr lang="ru-RU" dirty="0"/>
              <a:t>.</a:t>
            </a:r>
          </a:p>
        </p:txBody>
      </p:sp>
      <p:pic>
        <p:nvPicPr>
          <p:cNvPr id="2052" name="Picture 4" descr="https://skillbox.ru/upload/setka_images/04572421062023_b68857f12d5374604d572de16b1ad8f2f25718e3.png">
            <a:extLst>
              <a:ext uri="{FF2B5EF4-FFF2-40B4-BE49-F238E27FC236}">
                <a16:creationId xmlns:a16="http://schemas.microsoft.com/office/drawing/2014/main" id="{379197A7-25D8-4377-B8A8-03958A83B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400" y="2429237"/>
            <a:ext cx="4832557" cy="294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21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AB750-61F6-4DC5-88AE-89700408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37" y="200926"/>
            <a:ext cx="9404723" cy="1400530"/>
          </a:xfrm>
        </p:spPr>
        <p:txBody>
          <a:bodyPr/>
          <a:lstStyle/>
          <a:p>
            <a:r>
              <a:rPr lang="ru-RU" sz="3600" dirty="0"/>
              <a:t>Вероятность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26593-95E0-4485-865C-69A4DF5A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7" y="801757"/>
            <a:ext cx="9854316" cy="5254486"/>
          </a:xfrm>
        </p:spPr>
        <p:txBody>
          <a:bodyPr/>
          <a:lstStyle/>
          <a:p>
            <a:r>
              <a:rPr lang="ru-RU" b="1" dirty="0"/>
              <a:t>Вероятность</a:t>
            </a:r>
            <a:r>
              <a:rPr lang="ru-RU" dirty="0"/>
              <a:t> — это число, которое обозначает шанс возникновения события.</a:t>
            </a:r>
          </a:p>
          <a:p>
            <a:pPr marL="0" indent="0">
              <a:buNone/>
            </a:pPr>
            <a:r>
              <a:rPr lang="ru-RU" dirty="0"/>
              <a:t>     Свойства вероятности:</a:t>
            </a:r>
          </a:p>
          <a:p>
            <a:r>
              <a:rPr lang="ru-RU" dirty="0"/>
              <a:t>Вероятность достоверного события равна единице.</a:t>
            </a:r>
          </a:p>
          <a:p>
            <a:r>
              <a:rPr lang="ru-RU" dirty="0"/>
              <a:t>Вероятность невозможного события равна нулю.</a:t>
            </a:r>
          </a:p>
          <a:p>
            <a:r>
              <a:rPr lang="ru-RU" dirty="0"/>
              <a:t>Вероятность случайного события есть положительное число, заключенное между нулем и единицей. </a:t>
            </a:r>
          </a:p>
          <a:p>
            <a:pPr marL="0" indent="0">
              <a:buNone/>
            </a:pPr>
            <a:r>
              <a:rPr lang="ru-RU" dirty="0"/>
              <a:t>Самый простой способ вычислить вероятность — поделить число благоприятных событий на общее число возможных событий</a:t>
            </a:r>
          </a:p>
        </p:txBody>
      </p:sp>
      <p:pic>
        <p:nvPicPr>
          <p:cNvPr id="4" name="Picture 4" descr="https://avatars.mds.yandex.net/i?id=8fbfcc250e6938864538b1f34e2858dee50abc89-9841374-images-thumbs&amp;n=13">
            <a:extLst>
              <a:ext uri="{FF2B5EF4-FFF2-40B4-BE49-F238E27FC236}">
                <a16:creationId xmlns:a16="http://schemas.microsoft.com/office/drawing/2014/main" id="{7CAFAC6D-AA22-4502-B17E-0D3729915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59" y="4395653"/>
            <a:ext cx="3846376" cy="225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0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79AD4-3D94-4149-9BF1-13B7C89A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D3008-A47B-432F-9AB6-7B65D748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404730"/>
            <a:ext cx="9877575" cy="4843669"/>
          </a:xfrm>
        </p:spPr>
        <p:txBody>
          <a:bodyPr/>
          <a:lstStyle/>
          <a:p>
            <a:r>
              <a:rPr lang="ru-RU" dirty="0">
                <a:hlinkClick r:id="rId2"/>
              </a:rPr>
              <a:t>Теория вероятностей — Википедия (wikipedia.org)</a:t>
            </a:r>
            <a:endParaRPr lang="ru-RU" dirty="0"/>
          </a:p>
          <a:p>
            <a:r>
              <a:rPr lang="ru-RU" dirty="0">
                <a:hlinkClick r:id="rId3"/>
              </a:rPr>
              <a:t>Теория вероятностей: основные понятия, формулы, примеры решения задач / </a:t>
            </a:r>
            <a:r>
              <a:rPr lang="ru-RU" dirty="0" err="1">
                <a:hlinkClick r:id="rId3"/>
              </a:rPr>
              <a:t>Skillbox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Media</a:t>
            </a:r>
            <a:endParaRPr lang="ru-RU" dirty="0"/>
          </a:p>
          <a:p>
            <a:r>
              <a:rPr lang="ru-RU" dirty="0">
                <a:hlinkClick r:id="rId4"/>
              </a:rPr>
              <a:t>Теория вероятностей: основные формулы, примеры | Калькулятор вероятности онлайн (skysmart.ru)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4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62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</vt:lpstr>
      <vt:lpstr>    Теория вероятностей</vt:lpstr>
      <vt:lpstr>История возникновения</vt:lpstr>
      <vt:lpstr>Определение</vt:lpstr>
      <vt:lpstr>События</vt:lpstr>
      <vt:lpstr>Вероятность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вероятностей</dc:title>
  <dc:creator>пк</dc:creator>
  <cp:lastModifiedBy>пк</cp:lastModifiedBy>
  <cp:revision>7</cp:revision>
  <dcterms:created xsi:type="dcterms:W3CDTF">2024-05-07T13:03:47Z</dcterms:created>
  <dcterms:modified xsi:type="dcterms:W3CDTF">2024-05-07T14:28:14Z</dcterms:modified>
</cp:coreProperties>
</file>