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87" autoAdjust="0"/>
    <p:restoredTop sz="94660"/>
  </p:normalViewPr>
  <p:slideViewPr>
    <p:cSldViewPr>
      <p:cViewPr varScale="1">
        <p:scale>
          <a:sx n="70" d="100"/>
          <a:sy n="70" d="100"/>
        </p:scale>
        <p:origin x="-138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4E139-34DE-4B4F-9966-CB24B8DCFB32}" type="datetimeFigureOut">
              <a:rPr lang="ru-RU" smtClean="0"/>
              <a:t>24.04.2016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17620C1-C400-488F-91E4-8E8CA6BA5E2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4E139-34DE-4B4F-9966-CB24B8DCFB32}" type="datetimeFigureOut">
              <a:rPr lang="ru-RU" smtClean="0"/>
              <a:t>24.04.2016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620C1-C400-488F-91E4-8E8CA6BA5E2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4E139-34DE-4B4F-9966-CB24B8DCFB32}" type="datetimeFigureOut">
              <a:rPr lang="ru-RU" smtClean="0"/>
              <a:t>24.04.2016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620C1-C400-488F-91E4-8E8CA6BA5E2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4E139-34DE-4B4F-9966-CB24B8DCFB32}" type="datetimeFigureOut">
              <a:rPr lang="ru-RU" smtClean="0"/>
              <a:t>24.04.2016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17620C1-C400-488F-91E4-8E8CA6BA5E2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4E139-34DE-4B4F-9966-CB24B8DCFB32}" type="datetimeFigureOut">
              <a:rPr lang="ru-RU" smtClean="0"/>
              <a:t>24.04.2016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620C1-C400-488F-91E4-8E8CA6BA5E28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4E139-34DE-4B4F-9966-CB24B8DCFB32}" type="datetimeFigureOut">
              <a:rPr lang="ru-RU" smtClean="0"/>
              <a:t>24.04.2016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620C1-C400-488F-91E4-8E8CA6BA5E2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4E139-34DE-4B4F-9966-CB24B8DCFB32}" type="datetimeFigureOut">
              <a:rPr lang="ru-RU" smtClean="0"/>
              <a:t>24.04.2016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D17620C1-C400-488F-91E4-8E8CA6BA5E28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4E139-34DE-4B4F-9966-CB24B8DCFB32}" type="datetimeFigureOut">
              <a:rPr lang="ru-RU" smtClean="0"/>
              <a:t>24.04.2016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620C1-C400-488F-91E4-8E8CA6BA5E2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4E139-34DE-4B4F-9966-CB24B8DCFB32}" type="datetimeFigureOut">
              <a:rPr lang="ru-RU" smtClean="0"/>
              <a:t>24.04.2016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620C1-C400-488F-91E4-8E8CA6BA5E2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4E139-34DE-4B4F-9966-CB24B8DCFB32}" type="datetimeFigureOut">
              <a:rPr lang="ru-RU" smtClean="0"/>
              <a:t>24.04.2016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620C1-C400-488F-91E4-8E8CA6BA5E2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4E139-34DE-4B4F-9966-CB24B8DCFB32}" type="datetimeFigureOut">
              <a:rPr lang="ru-RU" smtClean="0"/>
              <a:t>24.04.2016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620C1-C400-488F-91E4-8E8CA6BA5E28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044E139-34DE-4B4F-9966-CB24B8DCFB32}" type="datetimeFigureOut">
              <a:rPr lang="ru-RU" smtClean="0"/>
              <a:t>24.04.2016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17620C1-C400-488F-91E4-8E8CA6BA5E28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404665"/>
            <a:ext cx="7175351" cy="1080120"/>
          </a:xfrm>
        </p:spPr>
        <p:txBody>
          <a:bodyPr>
            <a:normAutofit/>
          </a:bodyPr>
          <a:lstStyle/>
          <a:p>
            <a:pPr marL="182880" algn="ctr"/>
            <a:r>
              <a:rPr lang="ru-RU" sz="1600" b="1" dirty="0" smtClean="0">
                <a:latin typeface="Calibri" panose="020F0502020204030204" pitchFamily="34" charset="0"/>
              </a:rPr>
              <a:t>Государственое бюджетное дошкольное образовательное учреждениедетский сад №27 «Надежда</a:t>
            </a:r>
            <a:r>
              <a:rPr lang="ru-RU" sz="1600" b="1" dirty="0" smtClean="0">
                <a:latin typeface="Calibri" panose="020F0502020204030204" pitchFamily="34" charset="0"/>
              </a:rPr>
              <a:t>» для </a:t>
            </a:r>
            <a:r>
              <a:rPr lang="ru-RU" sz="1600" b="1" dirty="0">
                <a:latin typeface="Calibri" panose="020F0502020204030204" pitchFamily="34" charset="0"/>
              </a:rPr>
              <a:t>детей с нарушением слуха </a:t>
            </a:r>
            <a:r>
              <a:rPr lang="ru-RU" sz="1600" b="1" dirty="0" smtClean="0">
                <a:latin typeface="Calibri" panose="020F0502020204030204" pitchFamily="34" charset="0"/>
              </a:rPr>
              <a:t>Московского района спб</a:t>
            </a:r>
            <a:endParaRPr lang="ru-RU" sz="1600" b="1" dirty="0">
              <a:latin typeface="Calibri" panose="020F050202020403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1700808"/>
            <a:ext cx="8458200" cy="2448272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latin typeface="Calibri" panose="020F0502020204030204" pitchFamily="34" charset="0"/>
              </a:rPr>
              <a:t>Нестандартные пособия </a:t>
            </a:r>
            <a:r>
              <a:rPr lang="ru-RU" sz="4000" b="1" dirty="0" smtClean="0">
                <a:latin typeface="Calibri" panose="020F0502020204030204" pitchFamily="34" charset="0"/>
              </a:rPr>
              <a:t>для развития мелкой моторики рук и профилактики </a:t>
            </a:r>
            <a:r>
              <a:rPr lang="ru-RU" sz="4000" b="1" dirty="0" smtClean="0">
                <a:latin typeface="Calibri" panose="020F0502020204030204" pitchFamily="34" charset="0"/>
              </a:rPr>
              <a:t>плоскостопия у дошкольников</a:t>
            </a:r>
            <a:endParaRPr lang="ru-RU" sz="4000" b="1" dirty="0">
              <a:latin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23728" y="5949280"/>
            <a:ext cx="6624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/>
              <a:t>Составила воспитатель Мамина Н.Ф. ВКК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771871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36689"/>
            <a:ext cx="763284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1.</a:t>
            </a:r>
            <a:r>
              <a:rPr lang="ru-RU" sz="3200" dirty="0" smtClean="0"/>
              <a:t>Пособие </a:t>
            </a:r>
            <a:r>
              <a:rPr lang="ru-RU" sz="3200" dirty="0" smtClean="0"/>
              <a:t>«Коррекционный коврик»</a:t>
            </a:r>
          </a:p>
          <a:p>
            <a:pPr algn="ctr"/>
            <a:r>
              <a:rPr lang="ru-RU" dirty="0" smtClean="0"/>
              <a:t>(для детей с 2-х лет)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755576" y="1054477"/>
            <a:ext cx="7848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Цель: 1) Профилактика и коррекция плоскостопия</a:t>
            </a:r>
          </a:p>
          <a:p>
            <a:r>
              <a:rPr lang="ru-RU" dirty="0"/>
              <a:t> </a:t>
            </a:r>
            <a:r>
              <a:rPr lang="ru-RU" dirty="0" smtClean="0"/>
              <a:t>          2) Стимуляция биоактивных зон стоп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755576" y="2132856"/>
            <a:ext cx="734481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Правила использования: в индивидуальной работе, в физминутках самостоятельно или под наблюдением воспитателя (в носочках, сидя на стульчике или маршируя на месте)</a:t>
            </a:r>
          </a:p>
          <a:p>
            <a:endParaRPr lang="ru-RU" dirty="0"/>
          </a:p>
          <a:p>
            <a:r>
              <a:rPr lang="ru-RU" dirty="0" smtClean="0"/>
              <a:t>Техническая характеристика</a:t>
            </a:r>
          </a:p>
          <a:p>
            <a:r>
              <a:rPr lang="ru-RU" dirty="0" smtClean="0"/>
              <a:t>Коври изготовлен из металлических пробок, обвязанных нитками разной фактуры.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8008" y="4164181"/>
            <a:ext cx="4427984" cy="2441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4870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3663026"/>
            <a:ext cx="4499992" cy="305095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1" y="3663026"/>
            <a:ext cx="3816424" cy="305095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67944" y="332656"/>
            <a:ext cx="486003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При помощи коврика можно выполнять</a:t>
            </a:r>
          </a:p>
          <a:p>
            <a:pPr algn="ctr"/>
            <a:r>
              <a:rPr lang="ru-RU" sz="2000" b="1" dirty="0" smtClean="0"/>
              <a:t>Физические упражнения формировать осанку,стимулировать мыщцы стоп.</a:t>
            </a:r>
          </a:p>
          <a:p>
            <a:pPr algn="ctr"/>
            <a:r>
              <a:rPr lang="ru-RU" sz="2000" b="1" dirty="0" smtClean="0"/>
              <a:t>Такие физические паузы являются профилактикой гиподинамии, позволяют расслабится и повышают настроение.</a:t>
            </a:r>
            <a:endParaRPr lang="ru-RU" sz="2000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22784"/>
            <a:ext cx="3816424" cy="2891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5952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144956"/>
            <a:ext cx="79208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2. Пособие: «разноцветный коврик»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00592" y="376619"/>
            <a:ext cx="79208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Может быть использован детьми с 3-х лет</a:t>
            </a:r>
            <a:endParaRPr lang="ru-RU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539552" y="689550"/>
            <a:ext cx="835292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u="sng" dirty="0" smtClean="0"/>
              <a:t>Цель</a:t>
            </a:r>
            <a:r>
              <a:rPr lang="ru-RU" dirty="0" smtClean="0"/>
              <a:t>: 1) Профилактика и коррекция плоскостопия.</a:t>
            </a:r>
          </a:p>
          <a:p>
            <a:r>
              <a:rPr lang="ru-RU" dirty="0"/>
              <a:t> </a:t>
            </a:r>
            <a:r>
              <a:rPr lang="ru-RU" dirty="0" smtClean="0"/>
              <a:t>          2) Стимуляция биоактивных зон стоп и массаж ладоней рук.</a:t>
            </a:r>
          </a:p>
          <a:p>
            <a:r>
              <a:rPr lang="ru-RU" b="1" u="sng" dirty="0" smtClean="0"/>
              <a:t>Правила использования</a:t>
            </a:r>
            <a:r>
              <a:rPr lang="ru-RU" dirty="0" smtClean="0"/>
              <a:t>: самостоятельно под наблюдение воспитателя ребёнок ходит по коврику в носочках сидит на нём, марширует на месте.</a:t>
            </a:r>
          </a:p>
          <a:p>
            <a:r>
              <a:rPr lang="ru-RU" b="1" u="sng" dirty="0" smtClean="0"/>
              <a:t>Технические характеристики</a:t>
            </a:r>
            <a:r>
              <a:rPr lang="ru-RU" dirty="0" smtClean="0"/>
              <a:t>: коврик изготовлен из больших пластмассовых контейнеров из-под игрушек, скреплённых между собой капроновыми нитями или леской.</a:t>
            </a:r>
          </a:p>
          <a:p>
            <a:r>
              <a:rPr lang="ru-RU" dirty="0" smtClean="0"/>
              <a:t>Варианты использования для развития мелкой моторики и сенсорики:</a:t>
            </a:r>
          </a:p>
          <a:p>
            <a:pPr marL="342900" indent="-342900">
              <a:buAutoNum type="arabicParenR"/>
            </a:pPr>
            <a:r>
              <a:rPr lang="ru-RU" dirty="0" smtClean="0"/>
              <a:t>Закрепление цвета.</a:t>
            </a:r>
          </a:p>
          <a:p>
            <a:pPr marL="342900" indent="-342900">
              <a:buAutoNum type="arabicParenR"/>
            </a:pPr>
            <a:r>
              <a:rPr lang="ru-RU" dirty="0" smtClean="0"/>
              <a:t>Соединение верхних и нижних частей контейнеров по цвету.</a:t>
            </a:r>
          </a:p>
          <a:p>
            <a:pPr marL="342900" indent="-342900">
              <a:buAutoNum type="arabicParenR"/>
            </a:pPr>
            <a:r>
              <a:rPr lang="ru-RU" dirty="0" smtClean="0"/>
              <a:t>Раскладывание в заданный цвет мелких предметов, используя элементы методики М.Монтессори.</a:t>
            </a:r>
          </a:p>
          <a:p>
            <a:pPr marL="342900" indent="-342900">
              <a:buAutoNum type="arabicParenR"/>
            </a:pPr>
            <a:r>
              <a:rPr lang="ru-RU" dirty="0" smtClean="0"/>
              <a:t>Счёт предметов (больше, меньше, поровну).</a:t>
            </a:r>
          </a:p>
          <a:p>
            <a:pPr marL="342900" indent="-342900">
              <a:buAutoNum type="arabicParenR"/>
            </a:pPr>
            <a:r>
              <a:rPr lang="ru-RU" dirty="0" smtClean="0"/>
              <a:t>Заполнение ячеек мелкими предметами на скорость.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1820" y="4664833"/>
            <a:ext cx="3528392" cy="2009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7753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9768" y="3356992"/>
            <a:ext cx="4110203" cy="314096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9769" y="188641"/>
            <a:ext cx="4110202" cy="288032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356992"/>
            <a:ext cx="4187957" cy="314096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1520" y="476672"/>
            <a:ext cx="40324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Мелкая моторика развивает глазомер, щипковый захват. Помогает подготовить руку дошкольника к рисованию и письму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2438923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21098"/>
            <a:ext cx="80648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3. Пособие</a:t>
            </a:r>
            <a:r>
              <a:rPr lang="ru-RU" sz="2000" b="1" dirty="0" smtClean="0"/>
              <a:t> </a:t>
            </a:r>
            <a:r>
              <a:rPr lang="ru-RU" sz="2400" b="1" dirty="0" smtClean="0"/>
              <a:t>«Киндер цветок»</a:t>
            </a:r>
          </a:p>
          <a:p>
            <a:pPr algn="ctr"/>
            <a:r>
              <a:rPr lang="ru-RU" sz="1600" dirty="0" smtClean="0"/>
              <a:t>Может быть использовано с 3-х лет</a:t>
            </a:r>
            <a:endParaRPr lang="ru-RU" sz="1600" dirty="0"/>
          </a:p>
        </p:txBody>
      </p:sp>
      <p:sp>
        <p:nvSpPr>
          <p:cNvPr id="3" name="TextBox 2"/>
          <p:cNvSpPr txBox="1"/>
          <p:nvPr/>
        </p:nvSpPr>
        <p:spPr>
          <a:xfrm>
            <a:off x="251520" y="620688"/>
            <a:ext cx="878497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u="sng" dirty="0" smtClean="0"/>
              <a:t>Цель</a:t>
            </a:r>
            <a:r>
              <a:rPr lang="ru-RU" dirty="0" smtClean="0"/>
              <a:t>: 1) Профилактика и коррекция плоскостопия.</a:t>
            </a:r>
          </a:p>
          <a:p>
            <a:r>
              <a:rPr lang="ru-RU" dirty="0" smtClean="0"/>
              <a:t>           2) Стимуляция биоактивных зон и массаж ладоней рук и стоп.</a:t>
            </a:r>
          </a:p>
          <a:p>
            <a:r>
              <a:rPr lang="ru-RU" u="sng" dirty="0" smtClean="0"/>
              <a:t>Правила использования</a:t>
            </a:r>
            <a:r>
              <a:rPr lang="ru-RU" dirty="0" smtClean="0"/>
              <a:t>: индевидуально, самостоятельно под наблюдением воспитателя ребёнок ходит в носочках,марширует на месте.</a:t>
            </a:r>
          </a:p>
          <a:p>
            <a:r>
              <a:rPr lang="ru-RU" u="sng" dirty="0" smtClean="0"/>
              <a:t>Технические характеристики</a:t>
            </a:r>
            <a:r>
              <a:rPr lang="ru-RU" dirty="0" smtClean="0"/>
              <a:t>: пособие изготовлено из пластмасовых контейнеров из-под кинедер сюрпризов, скрепённых между собой капроновыми нитями или леской.</a:t>
            </a:r>
          </a:p>
          <a:p>
            <a:r>
              <a:rPr lang="ru-RU" u="sng" dirty="0" smtClean="0"/>
              <a:t>Варианты использования</a:t>
            </a:r>
            <a:r>
              <a:rPr lang="ru-RU" dirty="0" smtClean="0"/>
              <a:t>: для развития мелкой моторики и сенсорики.</a:t>
            </a:r>
          </a:p>
          <a:p>
            <a:pPr marL="342900" indent="-342900">
              <a:buAutoNum type="arabicParenR"/>
            </a:pPr>
            <a:r>
              <a:rPr lang="ru-RU" dirty="0" smtClean="0"/>
              <a:t>Закрепление цвета.</a:t>
            </a:r>
          </a:p>
          <a:p>
            <a:pPr marL="342900" indent="-342900">
              <a:buAutoNum type="arabicParenR"/>
            </a:pPr>
            <a:r>
              <a:rPr lang="ru-RU" dirty="0" smtClean="0"/>
              <a:t>Соединение верхних и нижних частей контейнеров по цвету.</a:t>
            </a:r>
          </a:p>
          <a:p>
            <a:pPr marL="342900" indent="-342900">
              <a:buAutoNum type="arabicParenR"/>
            </a:pPr>
            <a:r>
              <a:rPr lang="ru-RU" dirty="0" smtClean="0"/>
              <a:t>Раскладывание в заданный цвет мелкие предметы, используя элементы методики М.Монтессори.</a:t>
            </a:r>
          </a:p>
          <a:p>
            <a:pPr marL="342900" indent="-342900">
              <a:buAutoNum type="arabicParenR"/>
            </a:pPr>
            <a:r>
              <a:rPr lang="ru-RU" dirty="0" smtClean="0"/>
              <a:t>Счёт предметов (больше, меньше, одинаково).</a:t>
            </a:r>
          </a:p>
          <a:p>
            <a:pPr marL="342900" indent="-342900">
              <a:buAutoNum type="arabicParenR"/>
            </a:pPr>
            <a:r>
              <a:rPr lang="ru-RU" dirty="0" smtClean="0"/>
              <a:t>Развитие слухового восприятия.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4591005"/>
            <a:ext cx="4176464" cy="2021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0663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645024"/>
            <a:ext cx="4283968" cy="292494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645024"/>
            <a:ext cx="3936438" cy="292494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4603" y="188640"/>
            <a:ext cx="2696147" cy="334136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3568" y="201288"/>
            <a:ext cx="439248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Дети с удовольствием используют дидактический материал в свободной игровой деятельности. Такие пособия служат для активизации внимания, памяти, воображения и сообразительности детей дошкольного возраста.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5485682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332656"/>
            <a:ext cx="85689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Систематическая работа с использованием оборудования для развития мелкой и общей моторики способствует развитию пальцев рук, повышает тактильные ощушения, активно развивает психические процессы, стимулирует интерес к обучающей деятельности.</a:t>
            </a:r>
            <a:endParaRPr lang="ru-RU" sz="2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656095"/>
            <a:ext cx="5616624" cy="3645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611560" y="5589240"/>
            <a:ext cx="80648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/>
              <a:t>Спасибо за внимание!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428490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65</TotalTime>
  <Words>450</Words>
  <Application>Microsoft Office PowerPoint</Application>
  <PresentationFormat>Экран (4:3)</PresentationFormat>
  <Paragraphs>42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Трек</vt:lpstr>
      <vt:lpstr>Государственое бюджетное дошкольное образовательное учреждениедетский сад №27 «Надежда» для детей с нарушением слуха Московского района спб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Государственое бюджетное дошкольное образовательное учреждениедетский сад №27 «Надежда» Московского района для детей с нарушением слуха СПБ</dc:title>
  <dc:creator>RePack by Diakov</dc:creator>
  <cp:lastModifiedBy>RePack by Diakov</cp:lastModifiedBy>
  <cp:revision>8</cp:revision>
  <dcterms:created xsi:type="dcterms:W3CDTF">2016-04-19T16:23:40Z</dcterms:created>
  <dcterms:modified xsi:type="dcterms:W3CDTF">2016-04-24T17:05:20Z</dcterms:modified>
</cp:coreProperties>
</file>