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78" r:id="rId3"/>
    <p:sldId id="263" r:id="rId4"/>
    <p:sldId id="262" r:id="rId5"/>
    <p:sldId id="264" r:id="rId6"/>
    <p:sldId id="265" r:id="rId7"/>
    <p:sldId id="266" r:id="rId8"/>
    <p:sldId id="267" r:id="rId9"/>
    <p:sldId id="257" r:id="rId10"/>
    <p:sldId id="258" r:id="rId11"/>
    <p:sldId id="259" r:id="rId12"/>
    <p:sldId id="260" r:id="rId13"/>
    <p:sldId id="26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4FE06-3121-4876-8017-5006D2656DC3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56F7B-2526-4F01-B393-B2431280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56F7B-2526-4F01-B393-B243128069F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0DE5CA-5398-4E33-805D-7DD9CDDC1975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9B2A02-53F4-40E1-A05F-6560F1629F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lagrus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7222" y="0"/>
            <a:ext cx="981910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1357298"/>
            <a:ext cx="81543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Конституция</a:t>
            </a:r>
            <a:b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России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57620" cy="38576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9124" y="285728"/>
            <a:ext cx="44291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Летом 1923 г. сессия ЦИК утвердила и ввела в действие Конституцию. Окончательное утверждение должно было произойти на II съезде Советов в январе 1924 г. Верховным органом власти провозглашался съезд Советов. Делегаты на него избирались на губернских или республиканских съездах. При этом сохранялось преимущество для рабочих: от городских советов и т. п. 1 делегат от 25 тыс. избирателей, а от губернских съездов 1 от 125 тыс. Сохранилось ограничение политических прав, установленное Конституцией 1918 г. В 1922 - 1925 гг. к выборам не допускалось от 2 до 9% населения старше 18 лет. 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31 января 1924 г. II съезд Советов СССР утвердил Конституцию.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42852"/>
            <a:ext cx="378621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Конституция СССР 1936 года провозглашала завершение строительства основ социализма принадлежность власти трудящимся, союз рабочего класса с крестьянством, интеллигенцией и другими слоями народа.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Конституции 1936 г. впервые достаточно полно были урегулированы вопросы общественного, государственного устройства, определена система высших органов власти и управления, суда и прокуратуры.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Выделялись главы, посвященные правам и обязанностям граждан, избирательная система.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Основой общественного строя провозглашалась социалистическая система хозяйствования и социалистические методы управления экономикой, непосредственная демократия.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picture[3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36" y="0"/>
            <a:ext cx="5238764" cy="392906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ture[3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29125" cy="3500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314" y="142852"/>
            <a:ext cx="414340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Конституция  1977 года</a:t>
            </a:r>
          </a:p>
          <a:p>
            <a:endParaRPr lang="ru-RU" dirty="0"/>
          </a:p>
          <a:p>
            <a:r>
              <a:rPr lang="ru-RU" dirty="0" smtClean="0"/>
              <a:t>	</a:t>
            </a:r>
          </a:p>
          <a:p>
            <a:r>
              <a:rPr lang="ru-RU" dirty="0" smtClean="0"/>
              <a:t>Эта Конституция не внесла каких-либо значительных изменений в систему органов конституционного строя. Она еще более усилила монополию союзного законодательства. После принятия этой Конституции реальный конституционный контроль в стране отсутствовал. Вся власть была у ЦК КПСС</a:t>
            </a:r>
          </a:p>
          <a:p>
            <a:r>
              <a:rPr lang="ru-RU" dirty="0"/>
              <a:t>	</a:t>
            </a:r>
            <a:r>
              <a:rPr lang="ru-RU" dirty="0" smtClean="0"/>
              <a:t>Особую роль играла статья 6, которая закрепляла ведущую роль Коммунистической партии и отвергала политический плюрализм, закрепляя монополию коммунистической идеологии. 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erb[2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58" y="0"/>
            <a:ext cx="4071942" cy="4071942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" name="TextBox 4"/>
          <p:cNvSpPr txBox="1"/>
          <p:nvPr/>
        </p:nvSpPr>
        <p:spPr>
          <a:xfrm>
            <a:off x="571472" y="1357298"/>
            <a:ext cx="40719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Конституция Российской Федерации была принята 12 декабря 1993 года по результатам всенародного голосования, проведённого в соответствии с Указом Президента РФ от 15 октября 1993 № 1633 «О проведении всенародного голосования по проекту Конституции Российской Федерации». Конституция Российской Федерации 1993 года вступила в силу в день её опубликования в «Российской газете» — 25 декабря 1993 года.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                 Задание 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Используя ст. 80 Конституции РФ, продолжите предложение.</a:t>
            </a:r>
          </a:p>
          <a:p>
            <a:r>
              <a:rPr lang="ru-RU" dirty="0" smtClean="0"/>
              <a:t>Президент РФ – это …</a:t>
            </a:r>
          </a:p>
          <a:p>
            <a:r>
              <a:rPr lang="ru-RU" dirty="0" smtClean="0"/>
              <a:t>Президент РФ – это ….</a:t>
            </a:r>
          </a:p>
          <a:p>
            <a:r>
              <a:rPr lang="ru-RU" dirty="0" smtClean="0"/>
              <a:t>Президент РФ – определяет …</a:t>
            </a:r>
          </a:p>
          <a:p>
            <a:r>
              <a:rPr lang="ru-RU" dirty="0" smtClean="0"/>
              <a:t>Президент РФ – представляет…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                       Задание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Прочитав ст. 81, 82, 93 Конституции РФ, ответьте на вопросы:</a:t>
            </a:r>
          </a:p>
          <a:p>
            <a:r>
              <a:rPr lang="ru-RU" dirty="0" smtClean="0"/>
              <a:t> 	</a:t>
            </a:r>
          </a:p>
          <a:p>
            <a:r>
              <a:rPr lang="ru-RU" dirty="0" smtClean="0"/>
              <a:t>1. Кто может быть избран Президентом РФ?</a:t>
            </a:r>
          </a:p>
          <a:p>
            <a:r>
              <a:rPr lang="ru-RU" dirty="0" smtClean="0"/>
              <a:t>2. На какой срок избирается Президент РФ?</a:t>
            </a:r>
          </a:p>
          <a:p>
            <a:r>
              <a:rPr lang="ru-RU" dirty="0" smtClean="0"/>
              <a:t>3.Какие ограничения предусматриваются в Конституции относительно срока пребывания Президента в должности?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501090" cy="838200"/>
          </a:xfrm>
        </p:spPr>
        <p:txBody>
          <a:bodyPr/>
          <a:lstStyle/>
          <a:p>
            <a:r>
              <a:rPr lang="ru-RU" dirty="0" smtClean="0"/>
              <a:t>                       Задание  3: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Используя ст. 83, 84,  86, 87, 88, 89, 90 Конституции, определите полномочия Президента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                           Задание  4: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Используя статьи 95, 96,97 конституции, определите: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1.Как формируется Совет Федерации?</a:t>
            </a:r>
          </a:p>
          <a:p>
            <a:r>
              <a:rPr lang="ru-RU" dirty="0" smtClean="0"/>
              <a:t>2.Сколько депутатов в Государственной думе?</a:t>
            </a:r>
          </a:p>
          <a:p>
            <a:r>
              <a:rPr lang="ru-RU" dirty="0" smtClean="0"/>
              <a:t>3.На какой срок избирается Государственная дума?</a:t>
            </a:r>
          </a:p>
          <a:p>
            <a:r>
              <a:rPr lang="ru-RU" dirty="0" smtClean="0"/>
              <a:t>4.Кто может стать депутатом Государственной Думы?</a:t>
            </a:r>
          </a:p>
          <a:p>
            <a:r>
              <a:rPr lang="ru-RU" dirty="0" smtClean="0"/>
              <a:t>5.Какие ограничения предусматривает Конституция в адрес депутатов?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                           Задание  5: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Пользуясь ст. 114, 115, перечислите  "Полномочия правительства РФ "Правительство РФ</a:t>
            </a:r>
          </a:p>
          <a:p>
            <a:r>
              <a:rPr lang="ru-RU" dirty="0" smtClean="0"/>
              <a:t>1.</a:t>
            </a:r>
          </a:p>
          <a:p>
            <a:r>
              <a:rPr lang="ru-RU" dirty="0" smtClean="0"/>
              <a:t>2.</a:t>
            </a:r>
          </a:p>
          <a:p>
            <a:r>
              <a:rPr lang="ru-RU" dirty="0" smtClean="0"/>
              <a:t>3.</a:t>
            </a:r>
          </a:p>
          <a:p>
            <a:r>
              <a:rPr lang="ru-RU" dirty="0" smtClean="0"/>
              <a:t>4.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                            Задание  6: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Используя статью 119, 125, 127 ответьте на следующие вопросы:</a:t>
            </a:r>
          </a:p>
          <a:p>
            <a:r>
              <a:rPr lang="ru-RU" dirty="0" smtClean="0"/>
              <a:t>1. Кто может стать судьей?</a:t>
            </a:r>
          </a:p>
          <a:p>
            <a:r>
              <a:rPr lang="ru-RU" dirty="0" smtClean="0"/>
              <a:t>2. Какими делами занимается Конституционный суд?</a:t>
            </a:r>
          </a:p>
          <a:p>
            <a:r>
              <a:rPr lang="ru-RU" dirty="0" smtClean="0"/>
              <a:t>3. Чем занимается Арбитражный Суд?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Методическая  разработка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Методическая  разработка  внеурочного мероприятия по теме : " Моя Конституция."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Автор: Литвина Светлана Леонидовна, МБОУ «СОШ №2»г. Саянска, высшая квалификационная категория.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ФРОНТАЛЬНЫЕ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9600" dirty="0" smtClean="0"/>
              <a:t>Как с греческого переводится слово «конституция»?</a:t>
            </a:r>
          </a:p>
          <a:p>
            <a:pPr lvl="0"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r>
              <a:rPr lang="ru-RU" sz="9600" dirty="0" smtClean="0"/>
              <a:t>Это была самая первая конституция в мире. Назовите ее.</a:t>
            </a:r>
          </a:p>
          <a:p>
            <a:pPr>
              <a:buNone/>
            </a:pPr>
            <a:r>
              <a:rPr lang="ru-RU" sz="9600" dirty="0" smtClean="0"/>
              <a:t>.</a:t>
            </a:r>
          </a:p>
          <a:p>
            <a:pPr lvl="0"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r>
              <a:rPr lang="ru-RU" sz="9600" dirty="0" smtClean="0"/>
              <a:t>В какой стране за 20 лет было принято 18 </a:t>
            </a:r>
            <a:r>
              <a:rPr lang="ru-RU" sz="9600" dirty="0" err="1" smtClean="0"/>
              <a:t>конституциЙ</a:t>
            </a:r>
            <a:r>
              <a:rPr lang="ru-RU" sz="9600" dirty="0" smtClean="0"/>
              <a:t>?</a:t>
            </a:r>
          </a:p>
          <a:p>
            <a:pPr>
              <a:buNone/>
            </a:pPr>
            <a:endParaRPr lang="ru-RU" sz="9600" dirty="0" smtClean="0"/>
          </a:p>
          <a:p>
            <a:pPr lvl="0"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r>
              <a:rPr lang="ru-RU" sz="9600" dirty="0" smtClean="0"/>
              <a:t>Как назывался первый свод (сборник) русских законов?</a:t>
            </a:r>
          </a:p>
          <a:p>
            <a:pPr lvl="0">
              <a:buNone/>
            </a:pPr>
            <a:r>
              <a:rPr lang="ru-RU" sz="9600" b="1" dirty="0" smtClean="0"/>
              <a:t> </a:t>
            </a:r>
            <a:endParaRPr lang="ru-RU" sz="9600" dirty="0" smtClean="0"/>
          </a:p>
          <a:p>
            <a:r>
              <a:rPr lang="ru-RU" sz="9600" dirty="0" smtClean="0"/>
              <a:t>К недостаткам конституции 1993г. Можно отнести</a:t>
            </a:r>
          </a:p>
          <a:p>
            <a:pPr>
              <a:buNone/>
            </a:pPr>
            <a:r>
              <a:rPr lang="ru-RU" sz="9600" dirty="0" smtClean="0"/>
              <a:t>:А) слишком большой круг полномочий Государственной Думы</a:t>
            </a:r>
          </a:p>
          <a:p>
            <a:pPr>
              <a:buNone/>
            </a:pPr>
            <a:r>
              <a:rPr lang="ru-RU" sz="9600" dirty="0" smtClean="0"/>
              <a:t>Б) Слишком большой круг полномочий Президента РФ</a:t>
            </a:r>
          </a:p>
          <a:p>
            <a:pPr>
              <a:buNone/>
            </a:pPr>
            <a:r>
              <a:rPr lang="ru-RU" sz="9600" dirty="0" smtClean="0"/>
              <a:t>В) Слишком большой круг полномочий правительства РФ</a:t>
            </a:r>
          </a:p>
          <a:p>
            <a:endParaRPr lang="ru-RU" sz="74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на тему "Конституция"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Конституция Российская, </a:t>
            </a:r>
          </a:p>
          <a:p>
            <a:pPr>
              <a:buNone/>
            </a:pPr>
            <a:r>
              <a:rPr lang="ru-RU" dirty="0" smtClean="0"/>
              <a:t>важная,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Обязует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защищает,</a:t>
            </a:r>
          </a:p>
          <a:p>
            <a:pPr>
              <a:buNone/>
            </a:pPr>
            <a:r>
              <a:rPr lang="ru-RU" dirty="0" smtClean="0"/>
              <a:t> охраняет, </a:t>
            </a:r>
          </a:p>
          <a:p>
            <a:pPr>
              <a:buNone/>
            </a:pPr>
            <a:r>
              <a:rPr lang="ru-RU" dirty="0" smtClean="0"/>
              <a:t>Закон суров,</a:t>
            </a:r>
          </a:p>
          <a:p>
            <a:pPr>
              <a:buNone/>
            </a:pPr>
            <a:r>
              <a:rPr lang="ru-RU" dirty="0" smtClean="0"/>
              <a:t> но-  это закон.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              Вывод: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Отличие конституции от других нормативных актов -</a:t>
            </a:r>
          </a:p>
          <a:p>
            <a:pPr lvl="0"/>
            <a:r>
              <a:rPr lang="ru-RU" dirty="0" smtClean="0"/>
              <a:t>Обладает высшей юридической силой.</a:t>
            </a:r>
          </a:p>
          <a:p>
            <a:pPr lvl="0"/>
            <a:r>
              <a:rPr lang="ru-RU" dirty="0" smtClean="0"/>
              <a:t>Содержит нормы, имеющие прямое действие.</a:t>
            </a:r>
          </a:p>
          <a:p>
            <a:pPr lvl="0"/>
            <a:r>
              <a:rPr lang="ru-RU" dirty="0" smtClean="0"/>
              <a:t>Закрепляет базовые принципы государственного устройства, права и обязанности граждан.</a:t>
            </a:r>
          </a:p>
          <a:p>
            <a:pPr lvl="0"/>
            <a:r>
              <a:rPr lang="ru-RU" dirty="0" smtClean="0"/>
              <a:t>Характеризуется стабильностью.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           Рефлексия.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 я узнал????</a:t>
            </a:r>
          </a:p>
          <a:p>
            <a:pPr>
              <a:buNone/>
            </a:pPr>
            <a:r>
              <a:rPr lang="ru-RU" dirty="0" smtClean="0"/>
              <a:t>-  я поработал???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  </a:t>
            </a:r>
            <a:r>
              <a:rPr lang="ru-RU" dirty="0" smtClean="0"/>
              <a:t>моё </a:t>
            </a:r>
            <a:r>
              <a:rPr lang="ru-RU" dirty="0" smtClean="0"/>
              <a:t>настроение сейчас???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Литература и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Конституция </a:t>
            </a:r>
            <a:r>
              <a:rPr lang="ru-RU" smtClean="0"/>
              <a:t>РФ 1993 г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 Конспект беседы "История российской Конституции в XX в." http://festival.1september.ru/articles/534062/</a:t>
            </a:r>
          </a:p>
          <a:p>
            <a:pPr lvl="0"/>
            <a:r>
              <a:rPr lang="ru-RU" dirty="0" smtClean="0"/>
              <a:t>Михайлов А. Конституция в современном прочтении // Российская газета – 2009 - №4831. </a:t>
            </a:r>
          </a:p>
          <a:p>
            <a:pPr lvl="0"/>
            <a:r>
              <a:rPr lang="ru-RU" dirty="0" smtClean="0"/>
              <a:t>Российская Империя, Конституция России, http://www.rusempire.ru/konstitutsiya-rossii.html</a:t>
            </a:r>
          </a:p>
          <a:p>
            <a:pPr lvl="0"/>
            <a:r>
              <a:rPr lang="ru-RU" dirty="0" smtClean="0"/>
              <a:t>Сборник "Из истории создания Конституции РФ". Кн. 1. Т. 4. С. 764 - 765.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тема: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Внеурочное мероприятие: " Моя Конституция".</a:t>
            </a:r>
          </a:p>
          <a:p>
            <a:pPr>
              <a:buNone/>
            </a:pPr>
            <a:r>
              <a:rPr lang="ru-RU" b="1" dirty="0" smtClean="0"/>
              <a:t>Класс : </a:t>
            </a:r>
            <a:r>
              <a:rPr lang="ru-RU" dirty="0" smtClean="0"/>
              <a:t>9 класс</a:t>
            </a:r>
          </a:p>
          <a:p>
            <a:pPr>
              <a:buNone/>
            </a:pPr>
            <a:r>
              <a:rPr lang="ru-RU" b="1" dirty="0" smtClean="0"/>
              <a:t>Предмет : </a:t>
            </a:r>
            <a:r>
              <a:rPr lang="ru-RU" dirty="0" smtClean="0"/>
              <a:t> Обществознание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Расширение и углубление знаний школьников о главном законе страны - Конституции Р.Ф.</a:t>
            </a:r>
          </a:p>
          <a:p>
            <a:pPr lvl="0"/>
            <a:r>
              <a:rPr lang="ru-RU" dirty="0" smtClean="0"/>
              <a:t>Воспитание уважения школьников к закону, праву на основе изучения положений Конституции РФ.</a:t>
            </a:r>
          </a:p>
          <a:p>
            <a:pPr lvl="0"/>
            <a:r>
              <a:rPr lang="ru-RU" dirty="0" smtClean="0"/>
              <a:t>Приобретение и расширение знаний о правовых и законодательных документах общероссийского и мирового характера.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Формирование гражданско-правовой позиции учащихся, уважения к базовым общечеловеческим  и российским ценностям.</a:t>
            </a:r>
          </a:p>
          <a:p>
            <a:pPr lvl="0"/>
            <a:r>
              <a:rPr lang="ru-RU" dirty="0" smtClean="0"/>
              <a:t>Развитие самостоятельной мыслительной деятельности школьников</a:t>
            </a:r>
          </a:p>
          <a:p>
            <a:pPr lvl="0"/>
            <a:r>
              <a:rPr lang="ru-RU" dirty="0" smtClean="0"/>
              <a:t>Развитие творческих способностей</a:t>
            </a:r>
          </a:p>
          <a:p>
            <a:pPr lvl="0"/>
            <a:r>
              <a:rPr lang="ru-RU" dirty="0" smtClean="0"/>
              <a:t>Формирование навыков использования норм права при решении учебных и практических задач.</a:t>
            </a:r>
          </a:p>
          <a:p>
            <a:r>
              <a:rPr lang="ru-RU" dirty="0" smtClean="0"/>
              <a:t>Развитие интересе учащихся к изучению общественных дисциплин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Прогнозируемые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1.  Положительная динамика роста правовой культуры школьников</a:t>
            </a:r>
          </a:p>
          <a:p>
            <a:r>
              <a:rPr lang="ru-RU" dirty="0" smtClean="0"/>
              <a:t> 2.Рост гражданской компетентности учащихся, их готовности и способности активно и эффективно реализовывать свои гражданские права и обязанности.</a:t>
            </a:r>
          </a:p>
          <a:p>
            <a:r>
              <a:rPr lang="ru-RU" dirty="0" smtClean="0"/>
              <a:t> 3.Формирование уважения к конституционным основам Правового государства.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                 Формы </a:t>
            </a:r>
            <a:r>
              <a:rPr lang="ru-RU" b="1" dirty="0" smtClean="0"/>
              <a:t>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smtClean="0"/>
              <a:t>абота </a:t>
            </a:r>
            <a:r>
              <a:rPr lang="ru-RU" dirty="0" smtClean="0"/>
              <a:t>в группах.</a:t>
            </a:r>
          </a:p>
          <a:p>
            <a:r>
              <a:rPr lang="ru-RU" dirty="0" smtClean="0"/>
              <a:t> Игра «Договор».</a:t>
            </a:r>
          </a:p>
          <a:p>
            <a:r>
              <a:rPr lang="ru-RU" dirty="0" smtClean="0"/>
              <a:t>Дискуссионный опрос.</a:t>
            </a:r>
          </a:p>
          <a:p>
            <a:r>
              <a:rPr lang="ru-RU" dirty="0" smtClean="0"/>
              <a:t>Написание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Самооценка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Основные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конституция,</a:t>
            </a:r>
          </a:p>
          <a:p>
            <a:r>
              <a:rPr lang="ru-RU" dirty="0" smtClean="0"/>
              <a:t> конституционный строй, </a:t>
            </a:r>
          </a:p>
          <a:p>
            <a:r>
              <a:rPr lang="ru-RU" dirty="0" smtClean="0"/>
              <a:t>президент, </a:t>
            </a:r>
          </a:p>
          <a:p>
            <a:r>
              <a:rPr lang="ru-RU" dirty="0" smtClean="0"/>
              <a:t>федеральное собрание, </a:t>
            </a:r>
          </a:p>
          <a:p>
            <a:r>
              <a:rPr lang="ru-RU" dirty="0" smtClean="0"/>
              <a:t>правительство, </a:t>
            </a:r>
          </a:p>
          <a:p>
            <a:r>
              <a:rPr lang="ru-RU" dirty="0" smtClean="0"/>
              <a:t>конституционный суд, </a:t>
            </a:r>
          </a:p>
          <a:p>
            <a:r>
              <a:rPr lang="ru-RU" dirty="0" smtClean="0"/>
              <a:t>арбитражный суд.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24" y="0"/>
            <a:ext cx="3714776" cy="4000504"/>
          </a:xfrm>
        </p:spPr>
      </p:pic>
      <p:sp>
        <p:nvSpPr>
          <p:cNvPr id="6" name="TextBox 5"/>
          <p:cNvSpPr txBox="1"/>
          <p:nvPr/>
        </p:nvSpPr>
        <p:spPr>
          <a:xfrm>
            <a:off x="714348" y="928670"/>
            <a:ext cx="442915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10 июля 1918г. Всероссийский Съезд Советов как высший орган новой власти, установившейся в результате государственного переворота, принял Основной Закон, закрепивший принципы организации Советской власти, форму правления, территориальное устройство, отношения власти и народа, государственные символы. Это была по существу первая в истории Российского государства формальная конституция, представленная в едином нормативном акте. 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708</Words>
  <Application>Microsoft Office PowerPoint</Application>
  <PresentationFormat>Экран (4:3)</PresentationFormat>
  <Paragraphs>130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Слайд 1</vt:lpstr>
      <vt:lpstr>Методическая  разработка</vt:lpstr>
      <vt:lpstr>                      тема:</vt:lpstr>
      <vt:lpstr>                            ЦЕЛИ:</vt:lpstr>
      <vt:lpstr>                            ЗАДАЧИ:</vt:lpstr>
      <vt:lpstr>Прогнозируемые результаты:</vt:lpstr>
      <vt:lpstr>                 Формы занятия:</vt:lpstr>
      <vt:lpstr>             Основные понятия:</vt:lpstr>
      <vt:lpstr>Слайд 9</vt:lpstr>
      <vt:lpstr>Слайд 10</vt:lpstr>
      <vt:lpstr>Слайд 11</vt:lpstr>
      <vt:lpstr>Слайд 12</vt:lpstr>
      <vt:lpstr>Слайд 13</vt:lpstr>
      <vt:lpstr>                 Задание  1:</vt:lpstr>
      <vt:lpstr>                       Задание 2:</vt:lpstr>
      <vt:lpstr>                       Задание  3: </vt:lpstr>
      <vt:lpstr>                           Задание  4:</vt:lpstr>
      <vt:lpstr>                           Задание  5:</vt:lpstr>
      <vt:lpstr>                            Задание  6:    </vt:lpstr>
      <vt:lpstr>ФРОНТАЛЬНЫЕ ВОПРОСЫ:</vt:lpstr>
      <vt:lpstr>синквейн на тему "Конституция"</vt:lpstr>
      <vt:lpstr>                                Вывод: </vt:lpstr>
      <vt:lpstr>                             Рефлексия. </vt:lpstr>
      <vt:lpstr>           Литература и источники: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Светлана</cp:lastModifiedBy>
  <cp:revision>27</cp:revision>
  <dcterms:created xsi:type="dcterms:W3CDTF">2008-12-10T10:14:31Z</dcterms:created>
  <dcterms:modified xsi:type="dcterms:W3CDTF">2014-03-25T13:48:15Z</dcterms:modified>
</cp:coreProperties>
</file>