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88" r:id="rId3"/>
    <p:sldId id="293" r:id="rId4"/>
    <p:sldId id="292" r:id="rId5"/>
    <p:sldId id="291" r:id="rId6"/>
    <p:sldId id="287" r:id="rId7"/>
    <p:sldId id="294" r:id="rId8"/>
    <p:sldId id="289" r:id="rId9"/>
    <p:sldId id="286" r:id="rId10"/>
    <p:sldId id="283" r:id="rId11"/>
    <p:sldId id="285" r:id="rId12"/>
    <p:sldId id="284" r:id="rId13"/>
    <p:sldId id="257" r:id="rId14"/>
    <p:sldId id="298" r:id="rId15"/>
    <p:sldId id="299" r:id="rId16"/>
    <p:sldId id="261" r:id="rId17"/>
    <p:sldId id="295" r:id="rId18"/>
    <p:sldId id="264" r:id="rId19"/>
    <p:sldId id="266" r:id="rId20"/>
    <p:sldId id="300" r:id="rId21"/>
    <p:sldId id="268" r:id="rId22"/>
    <p:sldId id="269" r:id="rId23"/>
    <p:sldId id="270" r:id="rId24"/>
    <p:sldId id="273" r:id="rId25"/>
    <p:sldId id="274" r:id="rId26"/>
    <p:sldId id="275" r:id="rId27"/>
    <p:sldId id="301" r:id="rId28"/>
    <p:sldId id="279" r:id="rId29"/>
    <p:sldId id="281" r:id="rId30"/>
    <p:sldId id="29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48FB-91DB-45F6-BE18-8837F4725E59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D295-432B-4000-98E0-28459E645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14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48FB-91DB-45F6-BE18-8837F4725E59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D295-432B-4000-98E0-28459E645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57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48FB-91DB-45F6-BE18-8837F4725E59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D295-432B-4000-98E0-28459E645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6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48FB-91DB-45F6-BE18-8837F4725E59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D295-432B-4000-98E0-28459E645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87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48FB-91DB-45F6-BE18-8837F4725E59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D295-432B-4000-98E0-28459E645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3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48FB-91DB-45F6-BE18-8837F4725E59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D295-432B-4000-98E0-28459E645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79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48FB-91DB-45F6-BE18-8837F4725E59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D295-432B-4000-98E0-28459E645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47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48FB-91DB-45F6-BE18-8837F4725E59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D295-432B-4000-98E0-28459E645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35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48FB-91DB-45F6-BE18-8837F4725E59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D295-432B-4000-98E0-28459E645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61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48FB-91DB-45F6-BE18-8837F4725E59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D295-432B-4000-98E0-28459E645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2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48FB-91DB-45F6-BE18-8837F4725E59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D295-432B-4000-98E0-28459E645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50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248FB-91DB-45F6-BE18-8837F4725E59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D295-432B-4000-98E0-28459E645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5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/>
              <a:t>О </a:t>
            </a:r>
            <a:r>
              <a:rPr lang="ru-RU" dirty="0" smtClean="0"/>
              <a:t>каком  виде </a:t>
            </a:r>
            <a:r>
              <a:rPr lang="ru-RU" dirty="0"/>
              <a:t>искусства не упоминается в стихах </a:t>
            </a:r>
            <a:r>
              <a:rPr lang="ru-RU" dirty="0" err="1" smtClean="0"/>
              <a:t>Авсония</a:t>
            </a:r>
            <a:r>
              <a:rPr lang="ru-RU" dirty="0" smtClean="0"/>
              <a:t>, </a:t>
            </a:r>
            <a:r>
              <a:rPr lang="ru-RU" dirty="0"/>
              <a:t>в мифах Древней Греции? Только в эпоху европейского Классицизма XVII—XIX вв. бог Аполлон и </a:t>
            </a:r>
            <a:r>
              <a:rPr lang="ru-RU" dirty="0" err="1"/>
              <a:t>предводительствуемые</a:t>
            </a:r>
            <a:r>
              <a:rPr lang="ru-RU" dirty="0"/>
              <a:t> им музы стали олицетворять </a:t>
            </a:r>
            <a:r>
              <a:rPr lang="ru-RU" dirty="0" smtClean="0"/>
              <a:t>это искусство: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А)скульптура  Б) </a:t>
            </a:r>
            <a:r>
              <a:rPr lang="ru-RU" dirty="0" smtClean="0"/>
              <a:t>музыка</a:t>
            </a:r>
            <a:br>
              <a:rPr lang="ru-RU" dirty="0" smtClean="0"/>
            </a:br>
            <a:r>
              <a:rPr lang="ru-RU" dirty="0" smtClean="0"/>
              <a:t>В)астрономия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990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7392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10. Создание </a:t>
            </a:r>
            <a:r>
              <a:rPr lang="ru-RU" dirty="0"/>
              <a:t>художественных изделий, имеющих практическое назначение в быту относится к: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       а</a:t>
            </a:r>
            <a:r>
              <a:rPr lang="ru-RU" dirty="0"/>
              <a:t>) </a:t>
            </a:r>
            <a:r>
              <a:rPr lang="ru-RU" dirty="0" smtClean="0"/>
              <a:t>Скульптуре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б)Декоративно-прикладному искусству</a:t>
            </a:r>
            <a:br>
              <a:rPr lang="ru-RU" dirty="0" smtClean="0"/>
            </a:br>
            <a:r>
              <a:rPr lang="ru-RU" dirty="0" smtClean="0"/>
              <a:t>в)Архитектуре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80508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11.Живопись </a:t>
            </a:r>
            <a:r>
              <a:rPr lang="ru-RU" dirty="0"/>
              <a:t>– это</a:t>
            </a: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а) жанр изобразительного искусства;</a:t>
            </a:r>
            <a:br>
              <a:rPr lang="ru-RU" dirty="0"/>
            </a:br>
            <a:r>
              <a:rPr lang="ru-RU" dirty="0"/>
              <a:t>б) вид изобразительного искусства;</a:t>
            </a:r>
            <a:br>
              <a:rPr lang="ru-RU" dirty="0"/>
            </a:br>
            <a:r>
              <a:rPr lang="ru-RU" dirty="0"/>
              <a:t>в) вид изобразительного искусства, в котором художник создаёт изображение при помощи </a:t>
            </a:r>
            <a:r>
              <a:rPr lang="ru-RU" dirty="0" smtClean="0"/>
              <a:t>красок или других красителей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084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12. </a:t>
            </a:r>
            <a:r>
              <a:rPr lang="ru-RU" dirty="0"/>
              <a:t>Какое произведение </a:t>
            </a:r>
            <a:r>
              <a:rPr lang="ru-RU" b="1" dirty="0"/>
              <a:t>не </a:t>
            </a:r>
            <a:r>
              <a:rPr lang="ru-RU" dirty="0"/>
              <a:t>принадлежит  Леонардо да Винчи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А</a:t>
            </a:r>
            <a:r>
              <a:rPr lang="ru-RU" dirty="0"/>
              <a:t>) Дама с горностаем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Б) Тайная вечеря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</a:t>
            </a:r>
            <a:r>
              <a:rPr lang="ru-RU" dirty="0"/>
              <a:t>) Дама в мехах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657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13. Основой </a:t>
            </a:r>
            <a:r>
              <a:rPr lang="ru-RU" dirty="0" smtClean="0"/>
              <a:t>музыкальной традиции православия является: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а)оркестр из духовых и струнных инструментов;</a:t>
            </a:r>
            <a:br>
              <a:rPr lang="ru-RU" dirty="0" smtClean="0"/>
            </a:br>
            <a:r>
              <a:rPr lang="ru-RU" dirty="0" smtClean="0"/>
              <a:t> б)хоровое пение и колокольные звоны; </a:t>
            </a:r>
            <a:br>
              <a:rPr lang="ru-RU" dirty="0" smtClean="0"/>
            </a:br>
            <a:r>
              <a:rPr lang="ru-RU" dirty="0" smtClean="0"/>
              <a:t> в)большое количество ударных инструментов.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386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14. Рассматривая творчество конкретного художника, музыканта, поэта, мы говорим о его стиле: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а)национальном</a:t>
            </a:r>
            <a:br>
              <a:rPr lang="ru-RU" dirty="0" smtClean="0"/>
            </a:br>
            <a:r>
              <a:rPr lang="ru-RU" dirty="0" smtClean="0"/>
              <a:t>б)историческом</a:t>
            </a:r>
            <a:br>
              <a:rPr lang="ru-RU" dirty="0" smtClean="0"/>
            </a:br>
            <a:r>
              <a:rPr lang="ru-RU" dirty="0" smtClean="0"/>
              <a:t>в)индивидуальном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200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15.Скульптуры каких муз украшают фасад Большого театра в Москве?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А)Терпсихора и Талия</a:t>
            </a:r>
            <a:br>
              <a:rPr lang="ru-RU" dirty="0" smtClean="0"/>
            </a:br>
            <a:r>
              <a:rPr lang="ru-RU" dirty="0" smtClean="0"/>
              <a:t>Б)Клио и Эрато</a:t>
            </a:r>
            <a:br>
              <a:rPr lang="ru-RU" dirty="0" smtClean="0"/>
            </a:br>
            <a:r>
              <a:rPr lang="ru-RU" dirty="0" smtClean="0"/>
              <a:t>            В)Эрато и Терпсихора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006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16</a:t>
            </a:r>
            <a:r>
              <a:rPr lang="ru-RU" dirty="0" smtClean="0"/>
              <a:t>.Как </a:t>
            </a:r>
            <a:r>
              <a:rPr lang="ru-RU" dirty="0"/>
              <a:t>называется </a:t>
            </a:r>
            <a:r>
              <a:rPr lang="ru-RU" dirty="0" smtClean="0"/>
              <a:t>музыкально-драматический жанр</a:t>
            </a:r>
            <a:r>
              <a:rPr lang="ru-RU" dirty="0" smtClean="0"/>
              <a:t>, объединяющий </a:t>
            </a:r>
            <a:r>
              <a:rPr lang="ru-RU" dirty="0" smtClean="0"/>
              <a:t>в себе </a:t>
            </a:r>
            <a:r>
              <a:rPr lang="ru-RU" dirty="0" smtClean="0"/>
              <a:t>разные виды </a:t>
            </a:r>
            <a:r>
              <a:rPr lang="ru-RU" dirty="0" smtClean="0"/>
              <a:t>музыки и театрального действия.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sz="6000" dirty="0" smtClean="0"/>
              <a:t>а</a:t>
            </a:r>
            <a:r>
              <a:rPr lang="ru-RU" sz="6000" dirty="0" smtClean="0"/>
              <a:t>)   опера</a:t>
            </a:r>
            <a:br>
              <a:rPr lang="ru-RU" sz="6000" dirty="0" smtClean="0"/>
            </a:br>
            <a:r>
              <a:rPr lang="ru-RU" sz="6000" dirty="0" smtClean="0"/>
              <a:t>           б</a:t>
            </a:r>
            <a:r>
              <a:rPr lang="ru-RU" sz="6000" dirty="0" smtClean="0"/>
              <a:t>)  </a:t>
            </a:r>
            <a:r>
              <a:rPr lang="ru-RU" sz="6000" dirty="0" smtClean="0"/>
              <a:t>симфония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  в)   балет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35340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17. Пение без инструментального  сопровождения называется: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а)капелла</a:t>
            </a:r>
            <a:br>
              <a:rPr lang="ru-RU" dirty="0" smtClean="0"/>
            </a:br>
            <a:r>
              <a:rPr lang="ru-RU" dirty="0" smtClean="0"/>
              <a:t>б) вокал</a:t>
            </a:r>
            <a:br>
              <a:rPr lang="ru-RU" dirty="0" smtClean="0"/>
            </a:br>
            <a:r>
              <a:rPr lang="ru-RU" dirty="0" smtClean="0"/>
              <a:t>      в)а капелла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978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dirty="0" smtClean="0"/>
              <a:t>18</a:t>
            </a:r>
            <a:r>
              <a:rPr lang="ru-RU" dirty="0" smtClean="0"/>
              <a:t>. Как называется сочинение музыки сразу во время ее исполнения?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а)  импровизация</a:t>
            </a:r>
            <a:br>
              <a:rPr lang="ru-RU" sz="6000" dirty="0" smtClean="0"/>
            </a:br>
            <a:r>
              <a:rPr lang="ru-RU" sz="6000" dirty="0" smtClean="0"/>
              <a:t>б)  интерпретация</a:t>
            </a:r>
            <a:br>
              <a:rPr lang="ru-RU" sz="6000" dirty="0" smtClean="0"/>
            </a:br>
            <a:r>
              <a:rPr lang="ru-RU" sz="6000" dirty="0" smtClean="0"/>
              <a:t>в)  композиция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5276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dirty="0" smtClean="0"/>
              <a:t>19.Кто </a:t>
            </a:r>
            <a:r>
              <a:rPr lang="ru-RU" dirty="0" smtClean="0"/>
              <a:t>из композиторов является основоположником русской классической музыки.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</a:t>
            </a:r>
            <a:r>
              <a:rPr lang="ru-RU" sz="6000" dirty="0" smtClean="0"/>
              <a:t>а</a:t>
            </a:r>
            <a:r>
              <a:rPr lang="ru-RU" sz="6000" dirty="0" smtClean="0"/>
              <a:t>)   П. Чайковский</a:t>
            </a:r>
            <a:br>
              <a:rPr lang="ru-RU" sz="6000" dirty="0" smtClean="0"/>
            </a:br>
            <a:r>
              <a:rPr lang="ru-RU" sz="6000" dirty="0" smtClean="0"/>
              <a:t>б)   М. Глинка</a:t>
            </a:r>
            <a:br>
              <a:rPr lang="ru-RU" sz="6000" dirty="0" smtClean="0"/>
            </a:br>
            <a:r>
              <a:rPr lang="ru-RU" sz="6000" dirty="0" smtClean="0"/>
              <a:t>   в</a:t>
            </a:r>
            <a:r>
              <a:rPr lang="ru-RU" sz="6000" dirty="0" smtClean="0"/>
              <a:t>)   А. Бородин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777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2. Сколько было </a:t>
            </a:r>
            <a:r>
              <a:rPr lang="ru-RU" dirty="0"/>
              <a:t>муз –покровительниц </a:t>
            </a:r>
            <a:r>
              <a:rPr lang="ru-RU" dirty="0" smtClean="0"/>
              <a:t>искусств</a:t>
            </a:r>
            <a:r>
              <a:rPr lang="ru-RU" dirty="0"/>
              <a:t> </a:t>
            </a:r>
            <a:r>
              <a:rPr lang="ru-RU" dirty="0" smtClean="0"/>
              <a:t>в свите бога Аполлона?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А) 9      Б)8        В)12      Г)13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868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20. Место нахождения муз: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а)Парнас</a:t>
            </a:r>
            <a:br>
              <a:rPr lang="ru-RU" dirty="0" smtClean="0"/>
            </a:br>
            <a:r>
              <a:rPr lang="ru-RU" dirty="0" smtClean="0"/>
              <a:t>б)Олимп</a:t>
            </a:r>
            <a:br>
              <a:rPr lang="ru-RU" dirty="0" smtClean="0"/>
            </a:br>
            <a:r>
              <a:rPr lang="ru-RU" dirty="0" smtClean="0"/>
              <a:t>в)Везувий</a:t>
            </a:r>
            <a:br>
              <a:rPr lang="ru-RU" dirty="0" smtClean="0"/>
            </a:br>
            <a:r>
              <a:rPr lang="ru-RU" dirty="0" smtClean="0"/>
              <a:t>г)Геликон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860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dirty="0"/>
              <a:t>2</a:t>
            </a:r>
            <a:r>
              <a:rPr lang="ru-RU" dirty="0" smtClean="0"/>
              <a:t>1</a:t>
            </a:r>
            <a:r>
              <a:rPr lang="ru-RU" dirty="0" smtClean="0"/>
              <a:t>. Кто из композиторов в годы Великой отечественной войны написал знаменитую симфонию №7, под названием «Ленинградская»?</a:t>
            </a:r>
            <a:br>
              <a:rPr lang="ru-RU" dirty="0" smtClean="0"/>
            </a:br>
            <a:r>
              <a:rPr lang="ru-RU" sz="6000" dirty="0" smtClean="0"/>
              <a:t>а)     С. Свиридов</a:t>
            </a:r>
            <a:br>
              <a:rPr lang="ru-RU" sz="6000" dirty="0" smtClean="0"/>
            </a:br>
            <a:r>
              <a:rPr lang="ru-RU" sz="6000" dirty="0" smtClean="0"/>
              <a:t>б)     С. Прокофьев</a:t>
            </a:r>
            <a:br>
              <a:rPr lang="ru-RU" sz="6000" dirty="0" smtClean="0"/>
            </a:br>
            <a:r>
              <a:rPr lang="ru-RU" sz="6000" dirty="0" smtClean="0"/>
              <a:t>в)     Д. Шостакович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552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dirty="0"/>
              <a:t>2</a:t>
            </a:r>
            <a:r>
              <a:rPr lang="ru-RU" dirty="0" smtClean="0"/>
              <a:t>2</a:t>
            </a:r>
            <a:r>
              <a:rPr lang="ru-RU" dirty="0" smtClean="0"/>
              <a:t>. Какое зоологическое название дали известному американскому   мюзиклу Э.Л. </a:t>
            </a:r>
            <a:r>
              <a:rPr lang="ru-RU" dirty="0" err="1" smtClean="0"/>
              <a:t>Уэббера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sz="6000" dirty="0" smtClean="0"/>
              <a:t>а)   «Тигры»</a:t>
            </a:r>
            <a:br>
              <a:rPr lang="ru-RU" sz="6000" dirty="0" smtClean="0"/>
            </a:br>
            <a:r>
              <a:rPr lang="ru-RU" sz="6000" dirty="0" smtClean="0"/>
              <a:t>б)   «Кошки»</a:t>
            </a:r>
            <a:br>
              <a:rPr lang="ru-RU" sz="6000" dirty="0" smtClean="0"/>
            </a:br>
            <a:r>
              <a:rPr lang="ru-RU" sz="6000" dirty="0" smtClean="0"/>
              <a:t>в)   «Пантеры»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162591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dirty="0"/>
              <a:t>2</a:t>
            </a:r>
            <a:r>
              <a:rPr lang="ru-RU" dirty="0" smtClean="0"/>
              <a:t>3.К </a:t>
            </a:r>
            <a:r>
              <a:rPr lang="ru-RU" dirty="0" smtClean="0"/>
              <a:t>миру искусства принадлежат:</a:t>
            </a:r>
            <a:br>
              <a:rPr lang="ru-RU" dirty="0" smtClean="0"/>
            </a:br>
            <a:r>
              <a:rPr lang="ru-RU" sz="5400" dirty="0" smtClean="0"/>
              <a:t>А) живопись, литература, математика </a:t>
            </a:r>
            <a:br>
              <a:rPr lang="ru-RU" sz="5400" dirty="0" smtClean="0"/>
            </a:br>
            <a:r>
              <a:rPr lang="ru-RU" sz="5400" dirty="0" smtClean="0"/>
              <a:t>Б) музыка, литература, живопись </a:t>
            </a:r>
            <a:br>
              <a:rPr lang="ru-RU" sz="5400" dirty="0" smtClean="0"/>
            </a:br>
            <a:r>
              <a:rPr lang="ru-RU" sz="5400" dirty="0" smtClean="0"/>
              <a:t>В) литература, музыка, природа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56811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dirty="0" smtClean="0"/>
              <a:t>24. У сонаты №14 Бетховена есть название.</a:t>
            </a:r>
            <a:br>
              <a:rPr lang="ru-RU" dirty="0" smtClean="0"/>
            </a:br>
            <a:r>
              <a:rPr lang="ru-RU" dirty="0"/>
              <a:t>(</a:t>
            </a:r>
            <a:r>
              <a:rPr lang="ru-RU" dirty="0" smtClean="0"/>
              <a:t>Выберите правильный ответ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А)Ночная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Б)Лунная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В)Жизнь  и любовь Бетховена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170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25</a:t>
            </a:r>
            <a:r>
              <a:rPr lang="ru-RU" dirty="0" smtClean="0"/>
              <a:t>. </a:t>
            </a:r>
            <a:r>
              <a:rPr lang="ru-RU" dirty="0" smtClean="0"/>
              <a:t>О каком композиторе идёт речь: «Его называли «Чудо- ребёнок»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А) Моцарт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Б) Шопен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В) Бетховен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583686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26</a:t>
            </a:r>
            <a:r>
              <a:rPr lang="ru-RU" dirty="0" smtClean="0"/>
              <a:t>.Премьера оперы Глинки </a:t>
            </a:r>
            <a:r>
              <a:rPr lang="ru-RU" dirty="0" smtClean="0"/>
              <a:t>«Жизнь за царя» состоялась 9 декабря 1836 года в Петербурге. </a:t>
            </a:r>
            <a:r>
              <a:rPr lang="ru-RU" dirty="0" smtClean="0"/>
              <a:t>Сейчас эта </a:t>
            </a:r>
            <a:r>
              <a:rPr lang="ru-RU" dirty="0" smtClean="0"/>
              <a:t>опера идет и под другим названием. Каким?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а) </a:t>
            </a:r>
            <a:r>
              <a:rPr lang="ru-RU" sz="4900" dirty="0" smtClean="0"/>
              <a:t>«Царская невеста»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б) </a:t>
            </a:r>
            <a:r>
              <a:rPr lang="ru-RU" sz="4900" dirty="0" smtClean="0"/>
              <a:t>«</a:t>
            </a:r>
            <a:r>
              <a:rPr lang="ru-RU" sz="4900" dirty="0" err="1" smtClean="0"/>
              <a:t>Хованщина</a:t>
            </a:r>
            <a:r>
              <a:rPr lang="ru-RU" sz="4900" dirty="0" smtClean="0"/>
              <a:t>»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в) </a:t>
            </a:r>
            <a:r>
              <a:rPr lang="ru-RU" sz="4900" dirty="0" smtClean="0"/>
              <a:t>«Князь Игорь»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г) </a:t>
            </a:r>
            <a:r>
              <a:rPr lang="ru-RU" sz="4900" dirty="0" smtClean="0"/>
              <a:t>«Иван Сусанин»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3373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r>
              <a:rPr lang="ru-RU" dirty="0" smtClean="0"/>
              <a:t>27.К какому жанру изобразительного искусства относится картина </a:t>
            </a:r>
            <a:r>
              <a:rPr lang="ru-RU" dirty="0" err="1" smtClean="0"/>
              <a:t>В.А.»Девочка</a:t>
            </a:r>
            <a:r>
              <a:rPr lang="ru-RU" dirty="0" smtClean="0"/>
              <a:t> с персиками»?</a:t>
            </a:r>
            <a:br>
              <a:rPr lang="ru-RU" dirty="0" smtClean="0"/>
            </a:br>
            <a:r>
              <a:rPr lang="ru-RU" dirty="0" smtClean="0"/>
              <a:t>А)портрет</a:t>
            </a:r>
            <a:br>
              <a:rPr lang="ru-RU" dirty="0" smtClean="0"/>
            </a:br>
            <a:r>
              <a:rPr lang="ru-RU" dirty="0" smtClean="0"/>
              <a:t>б)пейзаж</a:t>
            </a:r>
            <a:br>
              <a:rPr lang="ru-RU" dirty="0" smtClean="0"/>
            </a:br>
            <a:r>
              <a:rPr lang="ru-RU" dirty="0" smtClean="0"/>
              <a:t>в)натюрморт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439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28. </a:t>
            </a:r>
            <a:r>
              <a:rPr lang="ru-RU" dirty="0" smtClean="0"/>
              <a:t>Литературный текст, лежащий в основе музыкально-сценического произведения, чаще всего оперы.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а) Либретто</a:t>
            </a:r>
            <a:br>
              <a:rPr lang="ru-RU" sz="5400" dirty="0" smtClean="0"/>
            </a:br>
            <a:r>
              <a:rPr lang="ru-RU" sz="5400" dirty="0" smtClean="0"/>
              <a:t>б) Партитура</a:t>
            </a:r>
            <a:br>
              <a:rPr lang="ru-RU" sz="5400" dirty="0" smtClean="0"/>
            </a:br>
            <a:r>
              <a:rPr lang="ru-RU" sz="5400" dirty="0" smtClean="0"/>
              <a:t>в) Увертюра</a:t>
            </a:r>
            <a:br>
              <a:rPr lang="ru-RU" sz="5400" dirty="0" smtClean="0"/>
            </a:br>
            <a:r>
              <a:rPr lang="ru-RU" sz="5400" dirty="0" smtClean="0"/>
              <a:t>г) Баркарола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32173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dirty="0" smtClean="0"/>
              <a:t>29. </a:t>
            </a:r>
            <a:r>
              <a:rPr lang="ru-RU" dirty="0" smtClean="0"/>
              <a:t>Современная музыка-это:</a:t>
            </a:r>
            <a:br>
              <a:rPr lang="ru-RU" dirty="0" smtClean="0"/>
            </a:br>
            <a:r>
              <a:rPr lang="ru-RU" dirty="0" smtClean="0"/>
              <a:t>а)музыка, написанная в наше время</a:t>
            </a:r>
            <a:br>
              <a:rPr lang="ru-RU" dirty="0" smtClean="0"/>
            </a:br>
            <a:r>
              <a:rPr lang="ru-RU" dirty="0" smtClean="0"/>
              <a:t>б)музыка для современных инструментов</a:t>
            </a:r>
            <a:br>
              <a:rPr lang="ru-RU" dirty="0" smtClean="0"/>
            </a:br>
            <a:r>
              <a:rPr lang="ru-RU" dirty="0" smtClean="0"/>
              <a:t>в)музыка с использованием современных </a:t>
            </a:r>
            <a:r>
              <a:rPr lang="ru-RU" dirty="0" err="1" smtClean="0"/>
              <a:t>ритмов,стилей,жанров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3. Стиль в искусстве означает: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а)почерк</a:t>
            </a:r>
            <a:br>
              <a:rPr lang="ru-RU" dirty="0" smtClean="0"/>
            </a:br>
            <a:r>
              <a:rPr lang="ru-RU" dirty="0" smtClean="0"/>
              <a:t>б)жанр определённого искусства</a:t>
            </a:r>
            <a:br>
              <a:rPr lang="ru-RU" dirty="0" smtClean="0"/>
            </a:br>
            <a:r>
              <a:rPr lang="ru-RU" dirty="0" smtClean="0"/>
              <a:t>в)совокупность характерных черт, приёмов, способов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6132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>
            <a:normAutofit fontScale="90000"/>
          </a:bodyPr>
          <a:lstStyle/>
          <a:p>
            <a:r>
              <a:rPr lang="ru-RU" smtClean="0"/>
              <a:t>30.«</a:t>
            </a:r>
            <a:r>
              <a:rPr lang="ru-RU" dirty="0" smtClean="0"/>
              <a:t>Патриоти́ческая </a:t>
            </a:r>
            <a:r>
              <a:rPr lang="ru-RU" dirty="0" err="1"/>
              <a:t>пе́сня</a:t>
            </a:r>
            <a:r>
              <a:rPr lang="ru-RU" dirty="0"/>
              <a:t>» — музыкальное произведение </a:t>
            </a:r>
            <a:r>
              <a:rPr lang="ru-RU" dirty="0" smtClean="0"/>
              <a:t>этого композитора, </a:t>
            </a:r>
            <a:r>
              <a:rPr lang="ru-RU" dirty="0"/>
              <a:t>сочинённое в 1833 </a:t>
            </a:r>
            <a:r>
              <a:rPr lang="ru-RU" dirty="0" smtClean="0"/>
              <a:t>году, использовалось </a:t>
            </a:r>
            <a:r>
              <a:rPr lang="ru-RU" dirty="0"/>
              <a:t>в качестве государственного гимна Российской Федерации с 1990 по </a:t>
            </a:r>
            <a:r>
              <a:rPr lang="ru-RU" dirty="0" smtClean="0"/>
              <a:t>2000 год.</a:t>
            </a:r>
            <a:br>
              <a:rPr lang="ru-RU" dirty="0" smtClean="0"/>
            </a:br>
            <a:r>
              <a:rPr lang="ru-RU" dirty="0" smtClean="0"/>
              <a:t>Назовите автора:</a:t>
            </a:r>
            <a:br>
              <a:rPr lang="ru-RU" dirty="0" smtClean="0"/>
            </a:br>
            <a:r>
              <a:rPr lang="ru-RU" sz="5300" dirty="0" smtClean="0"/>
              <a:t>                     а)Римский-Корсаков</a:t>
            </a:r>
            <a:br>
              <a:rPr lang="ru-RU" sz="5300" dirty="0" smtClean="0"/>
            </a:br>
            <a:r>
              <a:rPr lang="ru-RU" sz="5300" dirty="0" smtClean="0"/>
              <a:t>        б)Чайковский</a:t>
            </a:r>
            <a:br>
              <a:rPr lang="ru-RU" sz="5300" dirty="0" smtClean="0"/>
            </a:br>
            <a:r>
              <a:rPr lang="ru-RU" sz="5300" dirty="0" smtClean="0"/>
              <a:t>в) Глинка</a:t>
            </a: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val="284490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4. Какие </a:t>
            </a:r>
            <a:r>
              <a:rPr lang="ru-RU" dirty="0"/>
              <a:t>слова не соотносятся  </a:t>
            </a:r>
            <a:r>
              <a:rPr lang="ru-RU" dirty="0" smtClean="0"/>
              <a:t>с жанрами </a:t>
            </a:r>
            <a:r>
              <a:rPr lang="ru-RU" dirty="0"/>
              <a:t>изобразительного </a:t>
            </a:r>
            <a:r>
              <a:rPr lang="ru-RU" dirty="0" smtClean="0"/>
              <a:t>искусства?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 бытовой </a:t>
            </a:r>
            <a:r>
              <a:rPr lang="ru-RU" dirty="0" smtClean="0"/>
              <a:t>б)графика в)скульптура г)натюрморт д)портрет е)архитектура</a:t>
            </a:r>
            <a:br>
              <a:rPr lang="ru-RU" dirty="0" smtClean="0"/>
            </a:br>
            <a:r>
              <a:rPr lang="ru-RU" dirty="0" smtClean="0"/>
              <a:t>з)анималистический</a:t>
            </a:r>
            <a:r>
              <a:rPr lang="ru-RU" dirty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17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5. Кому  посвящён петербургский памятник «</a:t>
            </a:r>
            <a:r>
              <a:rPr lang="ru-RU" dirty="0"/>
              <a:t>Медный всадник</a:t>
            </a:r>
            <a:r>
              <a:rPr lang="ru-RU" dirty="0" smtClean="0"/>
              <a:t>»?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</a:t>
            </a:r>
            <a:r>
              <a:rPr lang="ru-RU" dirty="0"/>
              <a:t>) Петру </a:t>
            </a:r>
            <a:r>
              <a:rPr lang="ru-RU" dirty="0" smtClean="0"/>
              <a:t>Великому</a:t>
            </a:r>
            <a:br>
              <a:rPr lang="ru-RU" dirty="0" smtClean="0"/>
            </a:br>
            <a:r>
              <a:rPr lang="ru-RU" dirty="0" smtClean="0"/>
              <a:t> 	б</a:t>
            </a:r>
            <a:r>
              <a:rPr lang="ru-RU" dirty="0"/>
              <a:t>) Юрию </a:t>
            </a:r>
            <a:r>
              <a:rPr lang="ru-RU" dirty="0" smtClean="0"/>
              <a:t>Долгорукому</a:t>
            </a:r>
            <a:br>
              <a:rPr lang="ru-RU" dirty="0" smtClean="0"/>
            </a:br>
            <a:r>
              <a:rPr lang="ru-RU" dirty="0" smtClean="0"/>
              <a:t> 	в</a:t>
            </a:r>
            <a:r>
              <a:rPr lang="ru-RU" dirty="0"/>
              <a:t>) Александру </a:t>
            </a:r>
            <a:r>
              <a:rPr lang="ru-RU" dirty="0" smtClean="0"/>
              <a:t>Суворову</a:t>
            </a:r>
            <a:br>
              <a:rPr lang="ru-RU" dirty="0" smtClean="0"/>
            </a:br>
            <a:r>
              <a:rPr lang="ru-RU" dirty="0" smtClean="0"/>
              <a:t>	 </a:t>
            </a:r>
            <a:r>
              <a:rPr lang="ru-RU" dirty="0"/>
              <a:t>г) </a:t>
            </a:r>
            <a:r>
              <a:rPr lang="ru-RU" dirty="0" smtClean="0"/>
              <a:t>Александру Невскому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634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6. «Могучая </a:t>
            </a:r>
            <a:r>
              <a:rPr lang="ru-RU" dirty="0"/>
              <a:t>кучка»- </a:t>
            </a:r>
            <a:r>
              <a:rPr lang="ru-RU" dirty="0" smtClean="0"/>
              <a:t>это: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 а) объединение художников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/>
              <a:t>б) объединение скульпторов и архитекторов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dirty="0"/>
              <a:t>в) объединение композиторов и музыкантов.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5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7. Кто </a:t>
            </a:r>
            <a:r>
              <a:rPr lang="ru-RU" b="1" dirty="0" smtClean="0"/>
              <a:t>не</a:t>
            </a:r>
            <a:r>
              <a:rPr lang="ru-RU" dirty="0" smtClean="0"/>
              <a:t> входил в кружок «Могучая кучка»?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</a:t>
            </a:r>
            <a:r>
              <a:rPr lang="ru-RU" dirty="0"/>
              <a:t>а</a:t>
            </a:r>
            <a:r>
              <a:rPr lang="ru-RU" dirty="0" smtClean="0"/>
              <a:t>)Балакирев</a:t>
            </a:r>
            <a:br>
              <a:rPr lang="ru-RU" dirty="0" smtClean="0"/>
            </a:br>
            <a:r>
              <a:rPr lang="ru-RU" dirty="0" smtClean="0"/>
              <a:t>б)Кюи</a:t>
            </a:r>
            <a:br>
              <a:rPr lang="ru-RU" dirty="0" smtClean="0"/>
            </a:br>
            <a:r>
              <a:rPr lang="ru-RU" dirty="0" smtClean="0"/>
              <a:t>              в)Чайковский </a:t>
            </a:r>
            <a:br>
              <a:rPr lang="ru-RU" dirty="0" smtClean="0"/>
            </a:br>
            <a:r>
              <a:rPr lang="ru-RU" dirty="0" smtClean="0"/>
              <a:t>               г)Мусоргский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65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8. Какие </a:t>
            </a:r>
            <a:r>
              <a:rPr lang="ru-RU" dirty="0"/>
              <a:t>виды искусств </a:t>
            </a:r>
            <a:r>
              <a:rPr lang="ru-RU" b="1" dirty="0"/>
              <a:t>не</a:t>
            </a:r>
            <a:r>
              <a:rPr lang="ru-RU" dirty="0"/>
              <a:t> относятся к  </a:t>
            </a:r>
            <a:r>
              <a:rPr lang="ru-RU" dirty="0" err="1"/>
              <a:t>пространственно</a:t>
            </a:r>
            <a:r>
              <a:rPr lang="ru-RU" dirty="0"/>
              <a:t> – временным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А)живопись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Б)  театр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В)  </a:t>
            </a:r>
            <a:r>
              <a:rPr lang="ru-RU" dirty="0" smtClean="0"/>
              <a:t>кино</a:t>
            </a:r>
            <a:br>
              <a:rPr lang="ru-RU" dirty="0" smtClean="0"/>
            </a:br>
            <a:r>
              <a:rPr lang="ru-RU" dirty="0" smtClean="0"/>
              <a:t>      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903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9.  Что </a:t>
            </a:r>
            <a:r>
              <a:rPr lang="ru-RU" dirty="0"/>
              <a:t>такое портрет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А)живописное  изображение определенного человека или группы людей.</a:t>
            </a:r>
            <a:br>
              <a:rPr lang="ru-RU" dirty="0"/>
            </a:br>
            <a:r>
              <a:rPr lang="ru-RU" dirty="0"/>
              <a:t>Б)изображение людей и животных</a:t>
            </a:r>
            <a:br>
              <a:rPr lang="ru-RU" dirty="0"/>
            </a:br>
            <a:r>
              <a:rPr lang="ru-RU" dirty="0"/>
              <a:t>В)изображение человека и окружающей природы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5164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343</Words>
  <Application>Microsoft Office PowerPoint</Application>
  <PresentationFormat>Экран (4:3)</PresentationFormat>
  <Paragraphs>30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1. О каком  виде искусства не упоминается в стихах Авсония, в мифах Древней Греции? Только в эпоху европейского Классицизма XVII—XIX вв. бог Аполлон и предводительствуемые им музы стали олицетворять это искусство: А)скульптура  Б) музыка В)астрономия</vt:lpstr>
      <vt:lpstr>2. Сколько было муз –покровительниц искусств в свите бога Аполлона?   А) 9      Б)8        В)12      Г)13 </vt:lpstr>
      <vt:lpstr>3. Стиль в искусстве означает:  а)почерк б)жанр определённого искусства в)совокупность характерных черт, приёмов, способов</vt:lpstr>
      <vt:lpstr>  4. Какие слова не соотносятся  с жанрами изобразительного искусства?  а) бытовой б)графика в)скульптура г)натюрморт д)портрет е)архитектура з)анималистический;     </vt:lpstr>
      <vt:lpstr>5. Кому  посвящён петербургский памятник «Медный всадник»?   а) Петру Великому   б) Юрию Долгорукому   в) Александру Суворову   г) Александру Невскому  </vt:lpstr>
      <vt:lpstr>6. «Могучая кучка»- это:     а) объединение художников    б) объединение скульпторов и архитекторов      в) объединение композиторов и музыкантов. </vt:lpstr>
      <vt:lpstr>7. Кто не входил в кружок «Могучая кучка»?             а)Балакирев б)Кюи               в)Чайковский                 г)Мусоргский</vt:lpstr>
      <vt:lpstr>8. Какие виды искусств не относятся к  пространственно – временным?   А)живопись   Б)  театр   В)  кино                </vt:lpstr>
      <vt:lpstr>9.  Что такое портрет?   А)живописное  изображение определенного человека или группы людей. Б)изображение людей и животных В)изображение человека и окружающей природы </vt:lpstr>
      <vt:lpstr> 10. Создание художественных изделий, имеющих практическое назначение в быту относится к:                                                                                                                        а) Скульптуре  б)Декоративно-прикладному искусству в)Архитектуре;</vt:lpstr>
      <vt:lpstr>11.Живопись – это…   а) жанр изобразительного искусства; б) вид изобразительного искусства; в) вид изобразительного искусства, в котором художник создаёт изображение при помощи красок или других красителей  </vt:lpstr>
      <vt:lpstr>12. Какое произведение не принадлежит  Леонардо да Винчи?            А) Дама с горностаем   Б) Тайная вечеря  В) Дама в мехах </vt:lpstr>
      <vt:lpstr>13. Основой музыкальной традиции православия является:   а)оркестр из духовых и струнных инструментов;  б)хоровое пение и колокольные звоны;   в)большое количество ударных инструментов.</vt:lpstr>
      <vt:lpstr>14. Рассматривая творчество конкретного художника, музыканта, поэта, мы говорим о его стиле:  а)национальном б)историческом в)индивидуальном</vt:lpstr>
      <vt:lpstr>15.Скульптуры каких муз украшают фасад Большого театра в Москве?             А)Терпсихора и Талия Б)Клио и Эрато             В)Эрато и Терпсихора</vt:lpstr>
      <vt:lpstr>16.Как называется музыкально-драматический жанр, объединяющий в себе разные виды музыки и театрального действия.       а)   опера            б)  симфония    в)   балет</vt:lpstr>
      <vt:lpstr>17. Пение без инструментального  сопровождения называется:      а)капелла б) вокал       в)а капелла</vt:lpstr>
      <vt:lpstr>18. Как называется сочинение музыки сразу во время ее исполнения?  а)  импровизация б)  интерпретация в)  композиция</vt:lpstr>
      <vt:lpstr>19.Кто из композиторов является основоположником русской классической музыки.              а)   П. Чайковский б)   М. Глинка    в)   А. Бородин</vt:lpstr>
      <vt:lpstr>20. Место нахождения муз:   а)Парнас б)Олимп в)Везувий г)Геликон</vt:lpstr>
      <vt:lpstr>21. Кто из композиторов в годы Великой отечественной войны написал знаменитую симфонию №7, под названием «Ленинградская»? а)     С. Свиридов б)     С. Прокофьев в)     Д. Шостакович</vt:lpstr>
      <vt:lpstr>22. Какое зоологическое название дали известному американскому   мюзиклу Э.Л. Уэббера? а)   «Тигры» б)   «Кошки» в)   «Пантеры»</vt:lpstr>
      <vt:lpstr>23.К миру искусства принадлежат: А) живопись, литература, математика  Б) музыка, литература, живопись  В) литература, музыка, природа</vt:lpstr>
      <vt:lpstr>24. У сонаты №14 Бетховена есть название. (Выберите правильный ответ  А)Ночная  Б)Лунная  В)Жизнь  и любовь Бетховена</vt:lpstr>
      <vt:lpstr>25. О каком композиторе идёт речь: «Его называли «Чудо- ребёнок»  А) Моцарт  Б) Шопен  В) Бетховен</vt:lpstr>
      <vt:lpstr>  26.Премьера оперы Глинки «Жизнь за царя» состоялась 9 декабря 1836 года в Петербурге. Сейчас эта опера идет и под другим названием. Каким?  а) «Царская невеста» б) «Хованщина» в) «Князь Игорь» г) «Иван Сусанин»  </vt:lpstr>
      <vt:lpstr>27.К какому жанру изобразительного искусства относится картина В.А.»Девочка с персиками»? А)портрет б)пейзаж в)натюрморт</vt:lpstr>
      <vt:lpstr>28. Литературный текст, лежащий в основе музыкально-сценического произведения, чаще всего оперы.  а) Либретто б) Партитура в) Увертюра г) Баркарола</vt:lpstr>
      <vt:lpstr>29. Современная музыка-это: а)музыка, написанная в наше время б)музыка для современных инструментов в)музыка с использованием современных ритмов,стилей,жанров.</vt:lpstr>
      <vt:lpstr>30.«Патриоти́ческая пе́сня» — музыкальное произведение этого композитора, сочинённое в 1833 году, использовалось в качестве государственного гимна Российской Федерации с 1990 по 2000 год. Назовите автора:                      а)Римский-Корсаков         б)Чайковский в) Глинка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№ 1  Основой музыкальной традиции православия является:   а)оркестр из духовых и струнных инструментов;  б)хоровое пение и колокольные звоны;   в)большое количество ударных инструментов.</dc:title>
  <dc:creator>DNA7 X86</dc:creator>
  <cp:lastModifiedBy>DNA7 X86</cp:lastModifiedBy>
  <cp:revision>17</cp:revision>
  <dcterms:created xsi:type="dcterms:W3CDTF">2016-03-16T18:44:38Z</dcterms:created>
  <dcterms:modified xsi:type="dcterms:W3CDTF">2017-11-14T12:03:42Z</dcterms:modified>
</cp:coreProperties>
</file>