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439104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Космос нас притягивает</a:t>
            </a:r>
            <a:b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Черникова Людмила Александровна </a:t>
            </a:r>
            <a:b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МБОУ Покрово-Пригородная СОШ филиал в с. Новосельцево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29124" y="1481328"/>
            <a:ext cx="4257676" cy="48051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Елена Владимировна была третьей российской женщиной-космонавтом и первой женщиной, совершившей длительный полёт в космос. Её первый полёт в космос состоялся 4 октября 1994 года в составе экспедиции Союз ТМ-20, возвращение на Землю — 22 марта 1995 года после 5-месячного полёта на орбитальной станции «Мир». Второй полёт </a:t>
            </a:r>
            <a:r>
              <a:rPr lang="ru-RU" dirty="0" err="1" smtClean="0">
                <a:solidFill>
                  <a:schemeClr val="bg1"/>
                </a:solidFill>
              </a:rPr>
              <a:t>Кондаковой</a:t>
            </a:r>
            <a:r>
              <a:rPr lang="ru-RU" dirty="0" smtClean="0">
                <a:solidFill>
                  <a:schemeClr val="bg1"/>
                </a:solidFill>
              </a:rPr>
              <a:t> — в качестве специалиста на американском корабле </a:t>
            </a:r>
            <a:r>
              <a:rPr lang="ru-RU" dirty="0" err="1" smtClean="0">
                <a:solidFill>
                  <a:schemeClr val="bg1"/>
                </a:solidFill>
              </a:rPr>
              <a:t>Атлантис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шаттл</a:t>
            </a:r>
            <a:r>
              <a:rPr lang="ru-RU" dirty="0" smtClean="0">
                <a:solidFill>
                  <a:schemeClr val="bg1"/>
                </a:solidFill>
              </a:rPr>
              <a:t>) (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Елена </a:t>
            </a:r>
            <a:r>
              <a:rPr lang="ru-RU" sz="6000" dirty="0" err="1" smtClean="0"/>
              <a:t>Кондакова</a:t>
            </a:r>
            <a:endParaRPr lang="ru-RU" sz="6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9"/>
            <a:ext cx="52149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4714884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/>
              <a:t>12 апреля </a:t>
            </a:r>
          </a:p>
          <a:p>
            <a:pPr algn="ctr"/>
            <a:r>
              <a:rPr lang="ru-RU" sz="3600" dirty="0" smtClean="0"/>
              <a:t> Всемирный день авиации и космонавтики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КонстантинЦиолковский</a:t>
            </a:r>
            <a:r>
              <a:rPr lang="ru-RU" dirty="0" smtClean="0">
                <a:solidFill>
                  <a:srgbClr val="00B0F0"/>
                </a:solidFill>
              </a:rPr>
              <a:t> - открыватель космоса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1571612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ЦИОЛКОВСКИЙ Константин Эдуардович</a:t>
            </a:r>
          </a:p>
          <a:p>
            <a:pPr algn="ctr"/>
            <a:r>
              <a:rPr lang="ru-RU" dirty="0" smtClean="0"/>
              <a:t>(17.IX 1857 — 19.IX 1935)</a:t>
            </a:r>
          </a:p>
          <a:p>
            <a:pPr algn="just"/>
            <a:r>
              <a:rPr lang="ru-RU" b="1" dirty="0" smtClean="0"/>
              <a:t>Советский ученый и изобретатель, основоположник современной космонавтики и ракетной техники. Р. в семье лесничего в с. Ижевском (ныне Рязанской обл.). Вследствие осложнения после перенесенной в детстве скарлатины потерял слух и был лишен возможности поступить в учебное заведение. Самостоятельно изучил физику и математику. 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>
            <a:lum bright="30000"/>
          </a:blip>
          <a:stretch>
            <a:fillRect/>
          </a:stretch>
        </p:blipFill>
        <p:spPr bwMode="auto">
          <a:xfrm>
            <a:off x="1762125" y="3177381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1481328"/>
            <a:ext cx="4186238" cy="5019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Сергей Павлович Королёв (30 декабря 1906 (12 января 1907), Житомир — 14 января 1966, Москва) — советский учёный, конструктор и организатор производства ракетно-космической техники и ракетного оружия СССР. Основатель практической космонавтики.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Сергей Королёв – создатель космического корабля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5719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3924328" cy="47863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12 апреля Гагарин первым из землян совершил космический полет на корабле "Восток". За этот подвиг ему было присвоено звание Героя Советского Союза, а день полета Гагарина в космос был объявлен праздником - Днем космонавтики, начиная с 12 апреля 1962 г..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Юрий Гагарин – первый космонавт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16025"/>
            <a:ext cx="3929090" cy="52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Космос</a:t>
            </a:r>
            <a:endParaRPr lang="ru-RU" sz="80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82" y="1142984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Земля</a:t>
            </a:r>
            <a:endParaRPr lang="ru-RU" sz="8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57200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Вселенная</a:t>
            </a:r>
            <a:endParaRPr lang="ru-RU" sz="8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29124" y="1481328"/>
            <a:ext cx="425767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Валенти́на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Влади́мировна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Терешко́ва</a:t>
            </a:r>
            <a:r>
              <a:rPr lang="ru-RU" dirty="0" smtClean="0">
                <a:solidFill>
                  <a:schemeClr val="bg1"/>
                </a:solidFill>
              </a:rPr>
              <a:t> (6 марта 1937, деревня Большое </a:t>
            </a:r>
            <a:r>
              <a:rPr lang="ru-RU" dirty="0" err="1" smtClean="0">
                <a:solidFill>
                  <a:schemeClr val="bg1"/>
                </a:solidFill>
              </a:rPr>
              <a:t>Масленниково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Тутаевский</a:t>
            </a:r>
            <a:r>
              <a:rPr lang="ru-RU" dirty="0" smtClean="0">
                <a:solidFill>
                  <a:schemeClr val="bg1"/>
                </a:solidFill>
              </a:rPr>
              <a:t> район, Ярославская область) — советский космонавт, первая женщина-космонавт Земли, Герой Советского Союза, генерал-майор.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Валентина Терешкова</a:t>
            </a:r>
            <a:endParaRPr lang="ru-RU" sz="48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6248" y="1481328"/>
            <a:ext cx="4400552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Светла́на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Евге́ньевна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Сави́цкая</a:t>
            </a:r>
            <a:r>
              <a:rPr lang="ru-RU" sz="2000" dirty="0" smtClean="0">
                <a:solidFill>
                  <a:schemeClr val="bg1"/>
                </a:solidFill>
              </a:rPr>
              <a:t> (8 августа 1948 года, Москва, РСФСР, СССР) — советский космонавт, вторая женщина-космонавт в мире (первая — Валентина Владимировна Терешкова) и первая в мире женщина-космонавт, вышедшая в открытый космос, дважды Герой Советского Союза, заслуженный мастер спорта СССР (1970), депутат Государственной Думы Федерального Собрания Российской Федерации от фракции КПРФ.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Светлана Савицкая</a:t>
            </a:r>
            <a:endParaRPr lang="ru-RU" sz="60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341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Космос нас притягивает Черникова Людмила Александровна  МБОУ Покрово-Пригородная СОШ филиал в с. Новосельцево</vt:lpstr>
      <vt:lpstr>КонстантинЦиолковский - открыватель космоса</vt:lpstr>
      <vt:lpstr>Сергей Королёв – создатель космического корабля</vt:lpstr>
      <vt:lpstr>Юрий Гагарин – первый космонавт</vt:lpstr>
      <vt:lpstr>Космос</vt:lpstr>
      <vt:lpstr> Земля</vt:lpstr>
      <vt:lpstr>Вселенная</vt:lpstr>
      <vt:lpstr>Валентина Терешкова</vt:lpstr>
      <vt:lpstr>Светлана Савицкая</vt:lpstr>
      <vt:lpstr>Елена Кондакова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– год космонавтики</dc:title>
  <cp:lastModifiedBy>Черникова</cp:lastModifiedBy>
  <cp:revision>11</cp:revision>
  <dcterms:modified xsi:type="dcterms:W3CDTF">2017-11-16T08:06:42Z</dcterms:modified>
</cp:coreProperties>
</file>