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60" r:id="rId4"/>
    <p:sldId id="258" r:id="rId5"/>
    <p:sldId id="256" r:id="rId6"/>
    <p:sldId id="278" r:id="rId7"/>
    <p:sldId id="281" r:id="rId8"/>
    <p:sldId id="282" r:id="rId9"/>
    <p:sldId id="28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66" d="100"/>
          <a:sy n="66" d="100"/>
        </p:scale>
        <p:origin x="-6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1F1E-2734-45ED-AEB3-4840793E333F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060432" cy="26642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«Основные направления и формы взаимодействия ДОО и семьи в современных условиях»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6353944"/>
            <a:ext cx="6516216" cy="5040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Костюченко Т.Н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5976664" cy="1955224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МБДОУ ДС «Тополек» г.Волгодонска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7768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 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совместной работы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3285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Создание комфорта в группе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Легкое общение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Взаимопонимание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Активное участие родителей в жизни группы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</a:rPr>
              <a:t>Мотивация педагогов к новым идеям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39552" y="1484784"/>
            <a:ext cx="82044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«В семье закладываются корни, из которых вырастают потом и ветви, и цветы, и плоды. На моральном здоровье семьи строится педагогическая мудрость школы»</a:t>
            </a:r>
          </a:p>
          <a:p>
            <a:pPr algn="r"/>
            <a:r>
              <a:rPr lang="ru-RU" sz="3000" dirty="0" err="1" smtClean="0">
                <a:solidFill>
                  <a:srgbClr val="002060"/>
                </a:solidFill>
                <a:latin typeface="Comic Sans MS" pitchFamily="66" charset="0"/>
              </a:rPr>
              <a:t>В.Сухомлинский</a:t>
            </a: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3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5976664" cy="1955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0373243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340768"/>
            <a:ext cx="8568952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Главная идея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9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взаимодействия педагога с родителями- </a:t>
            </a:r>
            <a:r>
              <a:rPr kumimoji="0" lang="ru-RU" sz="39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сотрудничество </a:t>
            </a:r>
            <a:r>
              <a:rPr kumimoji="0" lang="ru-RU" sz="39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Сотрудничество предполагает не только взаимные действия, но и взаимопонимание, взаимоуважение, взаимодоверие, взаимовлияние. Активная совместная работа педагогов и родителей позволяет лучше узнать друг друга, способствует усилению  взаимоотношений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764704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772816"/>
            <a:ext cx="7848872" cy="398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благоприятного климата взаимодействия с родителями.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Установление доверительных и партнерских отношений с родителями.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Вовлечение семьи в единое образовательное пространство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.Информационно-аналитическое направление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1268760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изучение семьи, выяснение образовательных потребностей родителей, установление контакта с её членами, согласование воспитательных воздействий на ребенка, анализ особенности структуры родственных связей каждого ребенка, специфики семьи и семейного воспитания дошкольника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3140968"/>
            <a:ext cx="4680000" cy="3510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680000" cy="35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II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.Познавательное направление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124744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обогащение родителей знаниями в вопросах воспитания детей дошкольного возраста,  совместная работа </a:t>
            </a:r>
            <a:r>
              <a:rPr lang="ru-RU" sz="2400" b="1" dirty="0" smtClean="0">
                <a:solidFill>
                  <a:srgbClr val="002060"/>
                </a:solidFill>
              </a:rPr>
              <a:t>специалистов ДОУ</a:t>
            </a:r>
            <a:r>
              <a:rPr lang="ru-RU" sz="2400" b="1" dirty="0" smtClean="0">
                <a:solidFill>
                  <a:srgbClr val="002060"/>
                </a:solidFill>
              </a:rPr>
              <a:t>, обеспечивающая педагогическое сопровождение семьи на всех этапах дошкольного детства, что делает родителей действительно </a:t>
            </a:r>
            <a:r>
              <a:rPr lang="ru-RU" sz="2400" b="1" dirty="0" smtClean="0">
                <a:solidFill>
                  <a:srgbClr val="002060"/>
                </a:solidFill>
              </a:rPr>
              <a:t>равноправными  </a:t>
            </a:r>
            <a:r>
              <a:rPr lang="ru-RU" sz="2400" b="1" dirty="0" smtClean="0">
                <a:solidFill>
                  <a:srgbClr val="002060"/>
                </a:solidFill>
              </a:rPr>
              <a:t>участниками образовательного процесса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320000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32000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284000" cy="2880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4536504" cy="28559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248472" cy="29523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3573016"/>
            <a:ext cx="4500488" cy="295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91017"/>
            <a:ext cx="4464496" cy="291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248472" cy="293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35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III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.Досуговое направление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836712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совместные мероприятия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600000" cy="27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3600000" cy="27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600000" cy="2699999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12776"/>
            <a:ext cx="360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5889041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IV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.Письменные формы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Еженедельные </a:t>
            </a:r>
            <a:r>
              <a:rPr lang="ru-RU" sz="3600" b="1" dirty="0" smtClean="0">
                <a:solidFill>
                  <a:srgbClr val="002060"/>
                </a:solidFill>
              </a:rPr>
              <a:t>записки</a:t>
            </a: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Неформальные </a:t>
            </a:r>
            <a:r>
              <a:rPr lang="ru-RU" sz="3600" b="1" dirty="0" smtClean="0">
                <a:solidFill>
                  <a:srgbClr val="002060"/>
                </a:solidFill>
              </a:rPr>
              <a:t>записки</a:t>
            </a: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 Личные блокноты	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002060"/>
                </a:solidFill>
              </a:rPr>
              <a:t>Письменные отчеты о развитии ребенка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8735943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056" y="0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.Наглядно-информационное направление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976510" cy="2636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119675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	ознакомление родителей с условиями, содержанием и методами воспитания детей в условиях дошкольного учреждения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34483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141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«Основные направления и формы взаимодействия ДОО и семьи в современных условиях»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методы работы с родителями в ДОУ</dc:title>
  <dc:creator>Dentsply</dc:creator>
  <cp:lastModifiedBy>Старший воспитатель</cp:lastModifiedBy>
  <cp:revision>71</cp:revision>
  <dcterms:created xsi:type="dcterms:W3CDTF">2015-03-23T18:39:10Z</dcterms:created>
  <dcterms:modified xsi:type="dcterms:W3CDTF">2017-01-25T08:33:32Z</dcterms:modified>
</cp:coreProperties>
</file>