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859AFA-BF06-4678-BAEE-3D52497F8F8D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37F892-D4A6-4D2C-A2C6-3B2FC7E6A6C1}">
      <dgm:prSet phldrT="[Текст]" custT="1"/>
      <dgm:spPr/>
      <dgm:t>
        <a:bodyPr/>
        <a:lstStyle/>
        <a:p>
          <a:r>
            <a:rPr lang="ru-RU" sz="1600" b="1" dirty="0" smtClean="0"/>
            <a:t>Правильный режим</a:t>
          </a:r>
          <a:endParaRPr lang="ru-RU" sz="1600" b="1" dirty="0"/>
        </a:p>
      </dgm:t>
    </dgm:pt>
    <dgm:pt modelId="{A141F570-5FB6-4AE4-9245-E80E96A07467}" type="parTrans" cxnId="{D739B7D7-C820-4451-B0E0-A4909B3CF478}">
      <dgm:prSet/>
      <dgm:spPr/>
      <dgm:t>
        <a:bodyPr/>
        <a:lstStyle/>
        <a:p>
          <a:endParaRPr lang="ru-RU"/>
        </a:p>
      </dgm:t>
    </dgm:pt>
    <dgm:pt modelId="{5BB677D2-69E6-4297-BB2B-6ED9B3B97F64}" type="sibTrans" cxnId="{D739B7D7-C820-4451-B0E0-A4909B3CF478}">
      <dgm:prSet/>
      <dgm:spPr/>
      <dgm:t>
        <a:bodyPr/>
        <a:lstStyle/>
        <a:p>
          <a:endParaRPr lang="ru-RU"/>
        </a:p>
      </dgm:t>
    </dgm:pt>
    <dgm:pt modelId="{A96C4BDF-643B-45A5-8485-A40D524E6A0E}">
      <dgm:prSet phldrT="[Текст]" custT="1"/>
      <dgm:spPr/>
      <dgm:t>
        <a:bodyPr/>
        <a:lstStyle/>
        <a:p>
          <a:r>
            <a:rPr lang="ru-RU" sz="3200" b="1" dirty="0" smtClean="0"/>
            <a:t>работа</a:t>
          </a:r>
          <a:endParaRPr lang="ru-RU" sz="3200" b="1" dirty="0"/>
        </a:p>
      </dgm:t>
    </dgm:pt>
    <dgm:pt modelId="{A162DDA0-2028-46C9-B9CC-FC19783ECE71}" type="parTrans" cxnId="{7147E688-7060-419D-818E-22836E8E4984}">
      <dgm:prSet/>
      <dgm:spPr/>
      <dgm:t>
        <a:bodyPr/>
        <a:lstStyle/>
        <a:p>
          <a:endParaRPr lang="ru-RU"/>
        </a:p>
      </dgm:t>
    </dgm:pt>
    <dgm:pt modelId="{C5ED430F-F5AF-48E2-AEC0-613B119768AA}" type="sibTrans" cxnId="{7147E688-7060-419D-818E-22836E8E4984}">
      <dgm:prSet/>
      <dgm:spPr/>
      <dgm:t>
        <a:bodyPr/>
        <a:lstStyle/>
        <a:p>
          <a:endParaRPr lang="ru-RU"/>
        </a:p>
      </dgm:t>
    </dgm:pt>
    <dgm:pt modelId="{666CBDE9-6E31-4E2E-A989-E77B3891AFB3}">
      <dgm:prSet phldrT="[Текст]" custT="1"/>
      <dgm:spPr/>
      <dgm:t>
        <a:bodyPr/>
        <a:lstStyle/>
        <a:p>
          <a:r>
            <a:rPr lang="ru-RU" sz="2800" b="1" dirty="0" smtClean="0"/>
            <a:t>отдых</a:t>
          </a:r>
          <a:endParaRPr lang="ru-RU" sz="2800" b="1" dirty="0"/>
        </a:p>
      </dgm:t>
    </dgm:pt>
    <dgm:pt modelId="{D47BAA54-CB48-4B54-8DD2-D96D8046DA23}" type="parTrans" cxnId="{25CC7419-A416-436A-AC28-CA96F1B6BB83}">
      <dgm:prSet/>
      <dgm:spPr/>
      <dgm:t>
        <a:bodyPr/>
        <a:lstStyle/>
        <a:p>
          <a:endParaRPr lang="ru-RU"/>
        </a:p>
      </dgm:t>
    </dgm:pt>
    <dgm:pt modelId="{55BF7410-4098-4BAA-9D01-795868041089}" type="sibTrans" cxnId="{25CC7419-A416-436A-AC28-CA96F1B6BB83}">
      <dgm:prSet/>
      <dgm:spPr/>
      <dgm:t>
        <a:bodyPr/>
        <a:lstStyle/>
        <a:p>
          <a:endParaRPr lang="ru-RU"/>
        </a:p>
      </dgm:t>
    </dgm:pt>
    <dgm:pt modelId="{4FF9979A-F44F-435A-B59E-499146514485}">
      <dgm:prSet phldrT="[Текст]" custT="1"/>
      <dgm:spPr/>
      <dgm:t>
        <a:bodyPr/>
        <a:lstStyle/>
        <a:p>
          <a:r>
            <a:rPr lang="ru-RU" sz="2800" b="1" dirty="0" smtClean="0"/>
            <a:t>питание</a:t>
          </a:r>
          <a:endParaRPr lang="ru-RU" sz="2800" b="1" dirty="0"/>
        </a:p>
      </dgm:t>
    </dgm:pt>
    <dgm:pt modelId="{2C773E83-75AF-41B7-B19F-08BDD2C779C7}" type="parTrans" cxnId="{8CD86F52-34DC-4161-8C5A-B71AD25496E9}">
      <dgm:prSet/>
      <dgm:spPr/>
      <dgm:t>
        <a:bodyPr/>
        <a:lstStyle/>
        <a:p>
          <a:endParaRPr lang="ru-RU"/>
        </a:p>
      </dgm:t>
    </dgm:pt>
    <dgm:pt modelId="{0C5B1924-01B2-4C09-879A-A9F6EFF2C4CD}" type="sibTrans" cxnId="{8CD86F52-34DC-4161-8C5A-B71AD25496E9}">
      <dgm:prSet/>
      <dgm:spPr/>
      <dgm:t>
        <a:bodyPr/>
        <a:lstStyle/>
        <a:p>
          <a:endParaRPr lang="ru-RU"/>
        </a:p>
      </dgm:t>
    </dgm:pt>
    <dgm:pt modelId="{20618BAD-4625-46FE-92EF-CFE3BAEF3EED}">
      <dgm:prSet phldrT="[Текст]" custT="1"/>
      <dgm:spPr/>
      <dgm:t>
        <a:bodyPr/>
        <a:lstStyle/>
        <a:p>
          <a:r>
            <a:rPr lang="ru-RU" sz="3600" b="1" dirty="0" smtClean="0"/>
            <a:t>сон</a:t>
          </a:r>
          <a:endParaRPr lang="ru-RU" sz="3600" b="1" dirty="0"/>
        </a:p>
      </dgm:t>
    </dgm:pt>
    <dgm:pt modelId="{780E1F89-3E38-42CA-BFB5-F116119298A2}" type="parTrans" cxnId="{1AB473BC-0B3C-42A1-851C-3A8ABE583E8C}">
      <dgm:prSet/>
      <dgm:spPr/>
      <dgm:t>
        <a:bodyPr/>
        <a:lstStyle/>
        <a:p>
          <a:endParaRPr lang="ru-RU"/>
        </a:p>
      </dgm:t>
    </dgm:pt>
    <dgm:pt modelId="{23C28D54-AD66-45D1-B741-3EAC0F2F0101}" type="sibTrans" cxnId="{1AB473BC-0B3C-42A1-851C-3A8ABE583E8C}">
      <dgm:prSet/>
      <dgm:spPr/>
      <dgm:t>
        <a:bodyPr/>
        <a:lstStyle/>
        <a:p>
          <a:endParaRPr lang="ru-RU"/>
        </a:p>
      </dgm:t>
    </dgm:pt>
    <dgm:pt modelId="{58832AAB-4524-4581-9961-B4042A64E6A2}" type="pres">
      <dgm:prSet presAssocID="{3E859AFA-BF06-4678-BAEE-3D52497F8F8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64D6AEF-B61B-47DC-8BA5-E52514609CC3}" type="pres">
      <dgm:prSet presAssocID="{9F37F892-D4A6-4D2C-A2C6-3B2FC7E6A6C1}" presName="centerShape" presStyleLbl="node0" presStyleIdx="0" presStyleCnt="1"/>
      <dgm:spPr/>
    </dgm:pt>
    <dgm:pt modelId="{D358C6F4-EBE9-4CDF-A896-B656E09A82AD}" type="pres">
      <dgm:prSet presAssocID="{A162DDA0-2028-46C9-B9CC-FC19783ECE71}" presName="parTrans" presStyleLbl="sibTrans2D1" presStyleIdx="0" presStyleCnt="4"/>
      <dgm:spPr/>
    </dgm:pt>
    <dgm:pt modelId="{BB24A501-8EC7-4A95-B6AF-24E9A415FB0C}" type="pres">
      <dgm:prSet presAssocID="{A162DDA0-2028-46C9-B9CC-FC19783ECE71}" presName="connectorText" presStyleLbl="sibTrans2D1" presStyleIdx="0" presStyleCnt="4"/>
      <dgm:spPr/>
    </dgm:pt>
    <dgm:pt modelId="{AE130544-E65F-41EB-AF42-15E6999FD68B}" type="pres">
      <dgm:prSet presAssocID="{A96C4BDF-643B-45A5-8485-A40D524E6A0E}" presName="node" presStyleLbl="node1" presStyleIdx="0" presStyleCnt="4" custScaleX="194955">
        <dgm:presLayoutVars>
          <dgm:bulletEnabled val="1"/>
        </dgm:presLayoutVars>
      </dgm:prSet>
      <dgm:spPr/>
    </dgm:pt>
    <dgm:pt modelId="{5074B0C5-B03E-419B-81FF-5E2A1B9FF530}" type="pres">
      <dgm:prSet presAssocID="{D47BAA54-CB48-4B54-8DD2-D96D8046DA23}" presName="parTrans" presStyleLbl="sibTrans2D1" presStyleIdx="1" presStyleCnt="4"/>
      <dgm:spPr/>
    </dgm:pt>
    <dgm:pt modelId="{0336598C-4E56-4C7D-8EDA-E2857474F204}" type="pres">
      <dgm:prSet presAssocID="{D47BAA54-CB48-4B54-8DD2-D96D8046DA23}" presName="connectorText" presStyleLbl="sibTrans2D1" presStyleIdx="1" presStyleCnt="4"/>
      <dgm:spPr/>
    </dgm:pt>
    <dgm:pt modelId="{26B70CD9-DAA6-4DB1-80B1-617BABA42694}" type="pres">
      <dgm:prSet presAssocID="{666CBDE9-6E31-4E2E-A989-E77B3891AFB3}" presName="node" presStyleLbl="node1" presStyleIdx="1" presStyleCnt="4" custScaleX="164372">
        <dgm:presLayoutVars>
          <dgm:bulletEnabled val="1"/>
        </dgm:presLayoutVars>
      </dgm:prSet>
      <dgm:spPr/>
    </dgm:pt>
    <dgm:pt modelId="{932F1750-7229-42FE-8021-C98CD0CFA18F}" type="pres">
      <dgm:prSet presAssocID="{2C773E83-75AF-41B7-B19F-08BDD2C779C7}" presName="parTrans" presStyleLbl="sibTrans2D1" presStyleIdx="2" presStyleCnt="4"/>
      <dgm:spPr/>
    </dgm:pt>
    <dgm:pt modelId="{1B3C533C-8FB2-4EE9-97CD-8D7A7871124D}" type="pres">
      <dgm:prSet presAssocID="{2C773E83-75AF-41B7-B19F-08BDD2C779C7}" presName="connectorText" presStyleLbl="sibTrans2D1" presStyleIdx="2" presStyleCnt="4"/>
      <dgm:spPr/>
    </dgm:pt>
    <dgm:pt modelId="{0B4479EB-2F19-4E7A-BCC1-0ADD2750A6A1}" type="pres">
      <dgm:prSet presAssocID="{4FF9979A-F44F-435A-B59E-499146514485}" presName="node" presStyleLbl="node1" presStyleIdx="2" presStyleCnt="4" custScaleX="205835">
        <dgm:presLayoutVars>
          <dgm:bulletEnabled val="1"/>
        </dgm:presLayoutVars>
      </dgm:prSet>
      <dgm:spPr/>
    </dgm:pt>
    <dgm:pt modelId="{1B5DF3EB-DA94-470E-A960-8A301F245E2F}" type="pres">
      <dgm:prSet presAssocID="{780E1F89-3E38-42CA-BFB5-F116119298A2}" presName="parTrans" presStyleLbl="sibTrans2D1" presStyleIdx="3" presStyleCnt="4"/>
      <dgm:spPr/>
    </dgm:pt>
    <dgm:pt modelId="{0A345D19-853C-47FD-BB62-64AECB0E8513}" type="pres">
      <dgm:prSet presAssocID="{780E1F89-3E38-42CA-BFB5-F116119298A2}" presName="connectorText" presStyleLbl="sibTrans2D1" presStyleIdx="3" presStyleCnt="4"/>
      <dgm:spPr/>
    </dgm:pt>
    <dgm:pt modelId="{385DE3D1-A485-4A56-AF48-F1A90FBDB4E4}" type="pres">
      <dgm:prSet presAssocID="{20618BAD-4625-46FE-92EF-CFE3BAEF3EED}" presName="node" presStyleLbl="node1" presStyleIdx="3" presStyleCnt="4" custScaleX="166829">
        <dgm:presLayoutVars>
          <dgm:bulletEnabled val="1"/>
        </dgm:presLayoutVars>
      </dgm:prSet>
      <dgm:spPr/>
    </dgm:pt>
  </dgm:ptLst>
  <dgm:cxnLst>
    <dgm:cxn modelId="{23E7BC83-A987-475F-804B-80AD8D1A7AB7}" type="presOf" srcId="{A96C4BDF-643B-45A5-8485-A40D524E6A0E}" destId="{AE130544-E65F-41EB-AF42-15E6999FD68B}" srcOrd="0" destOrd="0" presId="urn:microsoft.com/office/officeart/2005/8/layout/radial5"/>
    <dgm:cxn modelId="{C6C2A631-F6F8-4DAD-B82C-B4E240593CB9}" type="presOf" srcId="{3E859AFA-BF06-4678-BAEE-3D52497F8F8D}" destId="{58832AAB-4524-4581-9961-B4042A64E6A2}" srcOrd="0" destOrd="0" presId="urn:microsoft.com/office/officeart/2005/8/layout/radial5"/>
    <dgm:cxn modelId="{99BB4BD8-E8B7-4A61-8E22-4719EA5DDD30}" type="presOf" srcId="{D47BAA54-CB48-4B54-8DD2-D96D8046DA23}" destId="{5074B0C5-B03E-419B-81FF-5E2A1B9FF530}" srcOrd="0" destOrd="0" presId="urn:microsoft.com/office/officeart/2005/8/layout/radial5"/>
    <dgm:cxn modelId="{55904D32-6773-4CFE-B112-39EBA066848E}" type="presOf" srcId="{2C773E83-75AF-41B7-B19F-08BDD2C779C7}" destId="{932F1750-7229-42FE-8021-C98CD0CFA18F}" srcOrd="0" destOrd="0" presId="urn:microsoft.com/office/officeart/2005/8/layout/radial5"/>
    <dgm:cxn modelId="{70FD6F68-2640-4DF3-92F4-F075024250FA}" type="presOf" srcId="{780E1F89-3E38-42CA-BFB5-F116119298A2}" destId="{1B5DF3EB-DA94-470E-A960-8A301F245E2F}" srcOrd="0" destOrd="0" presId="urn:microsoft.com/office/officeart/2005/8/layout/radial5"/>
    <dgm:cxn modelId="{8CD86F52-34DC-4161-8C5A-B71AD25496E9}" srcId="{9F37F892-D4A6-4D2C-A2C6-3B2FC7E6A6C1}" destId="{4FF9979A-F44F-435A-B59E-499146514485}" srcOrd="2" destOrd="0" parTransId="{2C773E83-75AF-41B7-B19F-08BDD2C779C7}" sibTransId="{0C5B1924-01B2-4C09-879A-A9F6EFF2C4CD}"/>
    <dgm:cxn modelId="{EADA320F-BCAC-4A06-8776-A1754B5CBBAA}" type="presOf" srcId="{4FF9979A-F44F-435A-B59E-499146514485}" destId="{0B4479EB-2F19-4E7A-BCC1-0ADD2750A6A1}" srcOrd="0" destOrd="0" presId="urn:microsoft.com/office/officeart/2005/8/layout/radial5"/>
    <dgm:cxn modelId="{1B3FACB7-DC6C-4F25-8EA9-2528C9F83365}" type="presOf" srcId="{20618BAD-4625-46FE-92EF-CFE3BAEF3EED}" destId="{385DE3D1-A485-4A56-AF48-F1A90FBDB4E4}" srcOrd="0" destOrd="0" presId="urn:microsoft.com/office/officeart/2005/8/layout/radial5"/>
    <dgm:cxn modelId="{ED2D0010-FE46-41B6-B080-62CF281472F0}" type="presOf" srcId="{9F37F892-D4A6-4D2C-A2C6-3B2FC7E6A6C1}" destId="{D64D6AEF-B61B-47DC-8BA5-E52514609CC3}" srcOrd="0" destOrd="0" presId="urn:microsoft.com/office/officeart/2005/8/layout/radial5"/>
    <dgm:cxn modelId="{263775FC-ED2C-41DE-98FC-B254DE7ACD11}" type="presOf" srcId="{D47BAA54-CB48-4B54-8DD2-D96D8046DA23}" destId="{0336598C-4E56-4C7D-8EDA-E2857474F204}" srcOrd="1" destOrd="0" presId="urn:microsoft.com/office/officeart/2005/8/layout/radial5"/>
    <dgm:cxn modelId="{5A67C868-A3DA-4E02-A925-7EA3F919C3FB}" type="presOf" srcId="{666CBDE9-6E31-4E2E-A989-E77B3891AFB3}" destId="{26B70CD9-DAA6-4DB1-80B1-617BABA42694}" srcOrd="0" destOrd="0" presId="urn:microsoft.com/office/officeart/2005/8/layout/radial5"/>
    <dgm:cxn modelId="{BC44869A-0CB2-4D38-884E-1E8314F1234B}" type="presOf" srcId="{A162DDA0-2028-46C9-B9CC-FC19783ECE71}" destId="{D358C6F4-EBE9-4CDF-A896-B656E09A82AD}" srcOrd="0" destOrd="0" presId="urn:microsoft.com/office/officeart/2005/8/layout/radial5"/>
    <dgm:cxn modelId="{7147E688-7060-419D-818E-22836E8E4984}" srcId="{9F37F892-D4A6-4D2C-A2C6-3B2FC7E6A6C1}" destId="{A96C4BDF-643B-45A5-8485-A40D524E6A0E}" srcOrd="0" destOrd="0" parTransId="{A162DDA0-2028-46C9-B9CC-FC19783ECE71}" sibTransId="{C5ED430F-F5AF-48E2-AEC0-613B119768AA}"/>
    <dgm:cxn modelId="{6C06531B-4646-4CAD-8095-E397567016D6}" type="presOf" srcId="{780E1F89-3E38-42CA-BFB5-F116119298A2}" destId="{0A345D19-853C-47FD-BB62-64AECB0E8513}" srcOrd="1" destOrd="0" presId="urn:microsoft.com/office/officeart/2005/8/layout/radial5"/>
    <dgm:cxn modelId="{1AB473BC-0B3C-42A1-851C-3A8ABE583E8C}" srcId="{9F37F892-D4A6-4D2C-A2C6-3B2FC7E6A6C1}" destId="{20618BAD-4625-46FE-92EF-CFE3BAEF3EED}" srcOrd="3" destOrd="0" parTransId="{780E1F89-3E38-42CA-BFB5-F116119298A2}" sibTransId="{23C28D54-AD66-45D1-B741-3EAC0F2F0101}"/>
    <dgm:cxn modelId="{D739B7D7-C820-4451-B0E0-A4909B3CF478}" srcId="{3E859AFA-BF06-4678-BAEE-3D52497F8F8D}" destId="{9F37F892-D4A6-4D2C-A2C6-3B2FC7E6A6C1}" srcOrd="0" destOrd="0" parTransId="{A141F570-5FB6-4AE4-9245-E80E96A07467}" sibTransId="{5BB677D2-69E6-4297-BB2B-6ED9B3B97F64}"/>
    <dgm:cxn modelId="{D6CEA077-3029-4C32-A22E-7AA3CC962490}" type="presOf" srcId="{2C773E83-75AF-41B7-B19F-08BDD2C779C7}" destId="{1B3C533C-8FB2-4EE9-97CD-8D7A7871124D}" srcOrd="1" destOrd="0" presId="urn:microsoft.com/office/officeart/2005/8/layout/radial5"/>
    <dgm:cxn modelId="{25CC7419-A416-436A-AC28-CA96F1B6BB83}" srcId="{9F37F892-D4A6-4D2C-A2C6-3B2FC7E6A6C1}" destId="{666CBDE9-6E31-4E2E-A989-E77B3891AFB3}" srcOrd="1" destOrd="0" parTransId="{D47BAA54-CB48-4B54-8DD2-D96D8046DA23}" sibTransId="{55BF7410-4098-4BAA-9D01-795868041089}"/>
    <dgm:cxn modelId="{62761B60-DE76-494C-9976-5E306E421D89}" type="presOf" srcId="{A162DDA0-2028-46C9-B9CC-FC19783ECE71}" destId="{BB24A501-8EC7-4A95-B6AF-24E9A415FB0C}" srcOrd="1" destOrd="0" presId="urn:microsoft.com/office/officeart/2005/8/layout/radial5"/>
    <dgm:cxn modelId="{85EFA87C-4F40-4831-B226-40F1E868A0CE}" type="presParOf" srcId="{58832AAB-4524-4581-9961-B4042A64E6A2}" destId="{D64D6AEF-B61B-47DC-8BA5-E52514609CC3}" srcOrd="0" destOrd="0" presId="urn:microsoft.com/office/officeart/2005/8/layout/radial5"/>
    <dgm:cxn modelId="{2615BFED-C3F6-421B-B50B-AD38B59281FB}" type="presParOf" srcId="{58832AAB-4524-4581-9961-B4042A64E6A2}" destId="{D358C6F4-EBE9-4CDF-A896-B656E09A82AD}" srcOrd="1" destOrd="0" presId="urn:microsoft.com/office/officeart/2005/8/layout/radial5"/>
    <dgm:cxn modelId="{EF127CE2-A346-4B80-AE8F-5F329B9B9662}" type="presParOf" srcId="{D358C6F4-EBE9-4CDF-A896-B656E09A82AD}" destId="{BB24A501-8EC7-4A95-B6AF-24E9A415FB0C}" srcOrd="0" destOrd="0" presId="urn:microsoft.com/office/officeart/2005/8/layout/radial5"/>
    <dgm:cxn modelId="{AF1D9FBC-39FB-4441-B111-E5EED1E483B8}" type="presParOf" srcId="{58832AAB-4524-4581-9961-B4042A64E6A2}" destId="{AE130544-E65F-41EB-AF42-15E6999FD68B}" srcOrd="2" destOrd="0" presId="urn:microsoft.com/office/officeart/2005/8/layout/radial5"/>
    <dgm:cxn modelId="{4C84926F-DDA6-4E48-8C3E-F2B394E982DA}" type="presParOf" srcId="{58832AAB-4524-4581-9961-B4042A64E6A2}" destId="{5074B0C5-B03E-419B-81FF-5E2A1B9FF530}" srcOrd="3" destOrd="0" presId="urn:microsoft.com/office/officeart/2005/8/layout/radial5"/>
    <dgm:cxn modelId="{5E96C415-0A83-45E8-BB38-09D2C82694E7}" type="presParOf" srcId="{5074B0C5-B03E-419B-81FF-5E2A1B9FF530}" destId="{0336598C-4E56-4C7D-8EDA-E2857474F204}" srcOrd="0" destOrd="0" presId="urn:microsoft.com/office/officeart/2005/8/layout/radial5"/>
    <dgm:cxn modelId="{B1385B82-1315-4C7B-9C49-5D754362ED29}" type="presParOf" srcId="{58832AAB-4524-4581-9961-B4042A64E6A2}" destId="{26B70CD9-DAA6-4DB1-80B1-617BABA42694}" srcOrd="4" destOrd="0" presId="urn:microsoft.com/office/officeart/2005/8/layout/radial5"/>
    <dgm:cxn modelId="{B0C0C102-B8C5-452A-9650-06407C41BBC0}" type="presParOf" srcId="{58832AAB-4524-4581-9961-B4042A64E6A2}" destId="{932F1750-7229-42FE-8021-C98CD0CFA18F}" srcOrd="5" destOrd="0" presId="urn:microsoft.com/office/officeart/2005/8/layout/radial5"/>
    <dgm:cxn modelId="{E8723450-A22A-4B07-BFEE-140BBBA30EE1}" type="presParOf" srcId="{932F1750-7229-42FE-8021-C98CD0CFA18F}" destId="{1B3C533C-8FB2-4EE9-97CD-8D7A7871124D}" srcOrd="0" destOrd="0" presId="urn:microsoft.com/office/officeart/2005/8/layout/radial5"/>
    <dgm:cxn modelId="{E234A566-59E8-489C-A7C1-61527447E3F1}" type="presParOf" srcId="{58832AAB-4524-4581-9961-B4042A64E6A2}" destId="{0B4479EB-2F19-4E7A-BCC1-0ADD2750A6A1}" srcOrd="6" destOrd="0" presId="urn:microsoft.com/office/officeart/2005/8/layout/radial5"/>
    <dgm:cxn modelId="{F3B010F3-8D81-4321-A8F7-7D65417FDDF3}" type="presParOf" srcId="{58832AAB-4524-4581-9961-B4042A64E6A2}" destId="{1B5DF3EB-DA94-470E-A960-8A301F245E2F}" srcOrd="7" destOrd="0" presId="urn:microsoft.com/office/officeart/2005/8/layout/radial5"/>
    <dgm:cxn modelId="{EAC9FC2C-B8D3-47B5-8790-CB71FC307F66}" type="presParOf" srcId="{1B5DF3EB-DA94-470E-A960-8A301F245E2F}" destId="{0A345D19-853C-47FD-BB62-64AECB0E8513}" srcOrd="0" destOrd="0" presId="urn:microsoft.com/office/officeart/2005/8/layout/radial5"/>
    <dgm:cxn modelId="{4281D268-D43F-4467-9462-006F78B97387}" type="presParOf" srcId="{58832AAB-4524-4581-9961-B4042A64E6A2}" destId="{385DE3D1-A485-4A56-AF48-F1A90FBDB4E4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AF2460-7ACC-4640-9DF2-C45C29D5405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068E2D-5B6E-4908-A72E-DEFEA6E79BCD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утомление</a:t>
          </a:r>
          <a:endParaRPr lang="ru-RU" sz="2800" b="1" dirty="0">
            <a:solidFill>
              <a:schemeClr val="tx1"/>
            </a:solidFill>
          </a:endParaRPr>
        </a:p>
      </dgm:t>
    </dgm:pt>
    <dgm:pt modelId="{244092C5-1DD9-4065-A367-44DF5A54A0CE}" type="parTrans" cxnId="{C794586F-0950-4FCF-A598-2F8E8569D702}">
      <dgm:prSet/>
      <dgm:spPr/>
      <dgm:t>
        <a:bodyPr/>
        <a:lstStyle/>
        <a:p>
          <a:endParaRPr lang="ru-RU"/>
        </a:p>
      </dgm:t>
    </dgm:pt>
    <dgm:pt modelId="{DDB75384-4A84-490A-B5DA-92E2B2FDFE11}" type="sibTrans" cxnId="{C794586F-0950-4FCF-A598-2F8E8569D702}">
      <dgm:prSet/>
      <dgm:spPr/>
      <dgm:t>
        <a:bodyPr/>
        <a:lstStyle/>
        <a:p>
          <a:endParaRPr lang="ru-RU"/>
        </a:p>
      </dgm:t>
    </dgm:pt>
    <dgm:pt modelId="{649820DC-40DF-4DB4-98DA-77C2D5DEC31B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 напряжение клеток коры головного мозга</a:t>
          </a:r>
          <a:endParaRPr lang="ru-RU" b="1" dirty="0" smtClean="0">
            <a:solidFill>
              <a:schemeClr val="tx1"/>
            </a:solidFill>
          </a:endParaRPr>
        </a:p>
      </dgm:t>
    </dgm:pt>
    <dgm:pt modelId="{17D5F8C5-4FAE-437E-9923-914903AAF187}" type="parTrans" cxnId="{2ED8C951-D024-47D5-B426-A419391DCE34}">
      <dgm:prSet/>
      <dgm:spPr/>
      <dgm:t>
        <a:bodyPr/>
        <a:lstStyle/>
        <a:p>
          <a:endParaRPr lang="ru-RU"/>
        </a:p>
      </dgm:t>
    </dgm:pt>
    <dgm:pt modelId="{033D1402-0029-4F70-8168-561412A8EA83}" type="sibTrans" cxnId="{2ED8C951-D024-47D5-B426-A419391DCE34}">
      <dgm:prSet/>
      <dgm:spPr/>
      <dgm:t>
        <a:bodyPr/>
        <a:lstStyle/>
        <a:p>
          <a:endParaRPr lang="ru-RU"/>
        </a:p>
      </dgm:t>
    </dgm:pt>
    <dgm:pt modelId="{7FB6A4C5-6078-4066-95AD-E73598744607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Ограничение в движениях и позах</a:t>
          </a:r>
          <a:endParaRPr lang="ru-RU" b="1" dirty="0">
            <a:solidFill>
              <a:schemeClr val="tx1"/>
            </a:solidFill>
          </a:endParaRPr>
        </a:p>
      </dgm:t>
    </dgm:pt>
    <dgm:pt modelId="{C6053A22-324F-49A1-BE7F-06DC359FCB33}" type="parTrans" cxnId="{B38ACE18-25B1-48D9-AF29-2E07841667CD}">
      <dgm:prSet/>
      <dgm:spPr/>
      <dgm:t>
        <a:bodyPr/>
        <a:lstStyle/>
        <a:p>
          <a:endParaRPr lang="ru-RU"/>
        </a:p>
      </dgm:t>
    </dgm:pt>
    <dgm:pt modelId="{942E6CCB-22A0-43BB-82C5-58C3E19C4990}" type="sibTrans" cxnId="{B38ACE18-25B1-48D9-AF29-2E07841667CD}">
      <dgm:prSet/>
      <dgm:spPr/>
      <dgm:t>
        <a:bodyPr/>
        <a:lstStyle/>
        <a:p>
          <a:endParaRPr lang="ru-RU"/>
        </a:p>
      </dgm:t>
    </dgm:pt>
    <dgm:pt modelId="{4C97D5CC-9F84-4169-9B7D-3287CFFACD82}" type="pres">
      <dgm:prSet presAssocID="{7BAF2460-7ACC-4640-9DF2-C45C29D54050}" presName="Name0" presStyleCnt="0">
        <dgm:presLayoutVars>
          <dgm:dir/>
          <dgm:resizeHandles val="exact"/>
        </dgm:presLayoutVars>
      </dgm:prSet>
      <dgm:spPr/>
    </dgm:pt>
    <dgm:pt modelId="{A1B4E1F9-1E6D-4ED2-B529-1E52D06FC7C8}" type="pres">
      <dgm:prSet presAssocID="{32068E2D-5B6E-4908-A72E-DEFEA6E79BCD}" presName="node" presStyleLbl="node1" presStyleIdx="0" presStyleCnt="3" custScaleX="166806" custRadScaleRad="91795" custRadScaleInc="-12071">
        <dgm:presLayoutVars>
          <dgm:bulletEnabled val="1"/>
        </dgm:presLayoutVars>
      </dgm:prSet>
      <dgm:spPr/>
    </dgm:pt>
    <dgm:pt modelId="{5B5A6AD9-CE17-4B23-B833-865F17EB5BBB}" type="pres">
      <dgm:prSet presAssocID="{DDB75384-4A84-490A-B5DA-92E2B2FDFE11}" presName="sibTrans" presStyleLbl="sibTrans2D1" presStyleIdx="0" presStyleCnt="3"/>
      <dgm:spPr/>
    </dgm:pt>
    <dgm:pt modelId="{DA669043-35E4-4642-A549-E67DBBB46C92}" type="pres">
      <dgm:prSet presAssocID="{DDB75384-4A84-490A-B5DA-92E2B2FDFE11}" presName="connectorText" presStyleLbl="sibTrans2D1" presStyleIdx="0" presStyleCnt="3"/>
      <dgm:spPr/>
    </dgm:pt>
    <dgm:pt modelId="{42295E1A-73E5-4517-821E-36CED5B40967}" type="pres">
      <dgm:prSet presAssocID="{7FB6A4C5-6078-4066-95AD-E73598744607}" presName="node" presStyleLbl="node1" presStyleIdx="1" presStyleCnt="3" custScaleX="209074" custRadScaleRad="112690" custRadScaleInc="-39412">
        <dgm:presLayoutVars>
          <dgm:bulletEnabled val="1"/>
        </dgm:presLayoutVars>
      </dgm:prSet>
      <dgm:spPr/>
    </dgm:pt>
    <dgm:pt modelId="{4CF81CAA-0E23-4E13-B5D6-BD254F929B2F}" type="pres">
      <dgm:prSet presAssocID="{942E6CCB-22A0-43BB-82C5-58C3E19C4990}" presName="sibTrans" presStyleLbl="sibTrans2D1" presStyleIdx="1" presStyleCnt="3"/>
      <dgm:spPr/>
    </dgm:pt>
    <dgm:pt modelId="{7EAB3C66-6190-4A4D-AE80-A1746365B798}" type="pres">
      <dgm:prSet presAssocID="{942E6CCB-22A0-43BB-82C5-58C3E19C4990}" presName="connectorText" presStyleLbl="sibTrans2D1" presStyleIdx="1" presStyleCnt="3"/>
      <dgm:spPr/>
    </dgm:pt>
    <dgm:pt modelId="{C469D538-587B-422A-BCA1-C069B816F01E}" type="pres">
      <dgm:prSet presAssocID="{649820DC-40DF-4DB4-98DA-77C2D5DEC31B}" presName="node" presStyleLbl="node1" presStyleIdx="2" presStyleCnt="3" custScaleX="217170" custRadScaleRad="123753" custRadScaleInc="40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40968-31CF-47F6-B385-C38C1A86906B}" type="pres">
      <dgm:prSet presAssocID="{033D1402-0029-4F70-8168-561412A8EA83}" presName="sibTrans" presStyleLbl="sibTrans2D1" presStyleIdx="2" presStyleCnt="3"/>
      <dgm:spPr/>
    </dgm:pt>
    <dgm:pt modelId="{DAE8C550-5757-4062-B41F-1F3986722F98}" type="pres">
      <dgm:prSet presAssocID="{033D1402-0029-4F70-8168-561412A8EA83}" presName="connectorText" presStyleLbl="sibTrans2D1" presStyleIdx="2" presStyleCnt="3"/>
      <dgm:spPr/>
    </dgm:pt>
  </dgm:ptLst>
  <dgm:cxnLst>
    <dgm:cxn modelId="{18EE7408-361B-48E0-B7DD-FD52741CA192}" type="presOf" srcId="{033D1402-0029-4F70-8168-561412A8EA83}" destId="{25240968-31CF-47F6-B385-C38C1A86906B}" srcOrd="0" destOrd="0" presId="urn:microsoft.com/office/officeart/2005/8/layout/cycle7"/>
    <dgm:cxn modelId="{2ED8C951-D024-47D5-B426-A419391DCE34}" srcId="{7BAF2460-7ACC-4640-9DF2-C45C29D54050}" destId="{649820DC-40DF-4DB4-98DA-77C2D5DEC31B}" srcOrd="2" destOrd="0" parTransId="{17D5F8C5-4FAE-437E-9923-914903AAF187}" sibTransId="{033D1402-0029-4F70-8168-561412A8EA83}"/>
    <dgm:cxn modelId="{2A5D4349-C69A-4B18-9D37-E630B2483A96}" type="presOf" srcId="{DDB75384-4A84-490A-B5DA-92E2B2FDFE11}" destId="{DA669043-35E4-4642-A549-E67DBBB46C92}" srcOrd="1" destOrd="0" presId="urn:microsoft.com/office/officeart/2005/8/layout/cycle7"/>
    <dgm:cxn modelId="{2CCBBEDC-0FC1-4E94-8ACB-420EC0A4DE14}" type="presOf" srcId="{942E6CCB-22A0-43BB-82C5-58C3E19C4990}" destId="{4CF81CAA-0E23-4E13-B5D6-BD254F929B2F}" srcOrd="0" destOrd="0" presId="urn:microsoft.com/office/officeart/2005/8/layout/cycle7"/>
    <dgm:cxn modelId="{667ADE56-4232-4EBC-8F69-E0193B2B31DF}" type="presOf" srcId="{32068E2D-5B6E-4908-A72E-DEFEA6E79BCD}" destId="{A1B4E1F9-1E6D-4ED2-B529-1E52D06FC7C8}" srcOrd="0" destOrd="0" presId="urn:microsoft.com/office/officeart/2005/8/layout/cycle7"/>
    <dgm:cxn modelId="{4BA2760B-5A4F-4113-A3F7-E23553484C08}" type="presOf" srcId="{7FB6A4C5-6078-4066-95AD-E73598744607}" destId="{42295E1A-73E5-4517-821E-36CED5B40967}" srcOrd="0" destOrd="0" presId="urn:microsoft.com/office/officeart/2005/8/layout/cycle7"/>
    <dgm:cxn modelId="{C794586F-0950-4FCF-A598-2F8E8569D702}" srcId="{7BAF2460-7ACC-4640-9DF2-C45C29D54050}" destId="{32068E2D-5B6E-4908-A72E-DEFEA6E79BCD}" srcOrd="0" destOrd="0" parTransId="{244092C5-1DD9-4065-A367-44DF5A54A0CE}" sibTransId="{DDB75384-4A84-490A-B5DA-92E2B2FDFE11}"/>
    <dgm:cxn modelId="{DADBD5B1-E6F6-4BB3-9498-1A99088DD968}" type="presOf" srcId="{7BAF2460-7ACC-4640-9DF2-C45C29D54050}" destId="{4C97D5CC-9F84-4169-9B7D-3287CFFACD82}" srcOrd="0" destOrd="0" presId="urn:microsoft.com/office/officeart/2005/8/layout/cycle7"/>
    <dgm:cxn modelId="{03E72D02-F297-4391-9348-1DE9DE798486}" type="presOf" srcId="{649820DC-40DF-4DB4-98DA-77C2D5DEC31B}" destId="{C469D538-587B-422A-BCA1-C069B816F01E}" srcOrd="0" destOrd="0" presId="urn:microsoft.com/office/officeart/2005/8/layout/cycle7"/>
    <dgm:cxn modelId="{86AF843B-F635-4791-8164-59CE789383F1}" type="presOf" srcId="{DDB75384-4A84-490A-B5DA-92E2B2FDFE11}" destId="{5B5A6AD9-CE17-4B23-B833-865F17EB5BBB}" srcOrd="0" destOrd="0" presId="urn:microsoft.com/office/officeart/2005/8/layout/cycle7"/>
    <dgm:cxn modelId="{A652BE23-A45B-4471-88D7-FD7BBD058D76}" type="presOf" srcId="{942E6CCB-22A0-43BB-82C5-58C3E19C4990}" destId="{7EAB3C66-6190-4A4D-AE80-A1746365B798}" srcOrd="1" destOrd="0" presId="urn:microsoft.com/office/officeart/2005/8/layout/cycle7"/>
    <dgm:cxn modelId="{B38ACE18-25B1-48D9-AF29-2E07841667CD}" srcId="{7BAF2460-7ACC-4640-9DF2-C45C29D54050}" destId="{7FB6A4C5-6078-4066-95AD-E73598744607}" srcOrd="1" destOrd="0" parTransId="{C6053A22-324F-49A1-BE7F-06DC359FCB33}" sibTransId="{942E6CCB-22A0-43BB-82C5-58C3E19C4990}"/>
    <dgm:cxn modelId="{5FBF34FE-3858-4858-A981-F4D428FF5ED5}" type="presOf" srcId="{033D1402-0029-4F70-8168-561412A8EA83}" destId="{DAE8C550-5757-4062-B41F-1F3986722F98}" srcOrd="1" destOrd="0" presId="urn:microsoft.com/office/officeart/2005/8/layout/cycle7"/>
    <dgm:cxn modelId="{7B967A87-D097-4A14-900E-0EBBC8220AAF}" type="presParOf" srcId="{4C97D5CC-9F84-4169-9B7D-3287CFFACD82}" destId="{A1B4E1F9-1E6D-4ED2-B529-1E52D06FC7C8}" srcOrd="0" destOrd="0" presId="urn:microsoft.com/office/officeart/2005/8/layout/cycle7"/>
    <dgm:cxn modelId="{64037DD9-21CD-4666-A29B-603D5C0A5A06}" type="presParOf" srcId="{4C97D5CC-9F84-4169-9B7D-3287CFFACD82}" destId="{5B5A6AD9-CE17-4B23-B833-865F17EB5BBB}" srcOrd="1" destOrd="0" presId="urn:microsoft.com/office/officeart/2005/8/layout/cycle7"/>
    <dgm:cxn modelId="{8F3D9D26-4302-48B2-BCFA-B47F52095739}" type="presParOf" srcId="{5B5A6AD9-CE17-4B23-B833-865F17EB5BBB}" destId="{DA669043-35E4-4642-A549-E67DBBB46C92}" srcOrd="0" destOrd="0" presId="urn:microsoft.com/office/officeart/2005/8/layout/cycle7"/>
    <dgm:cxn modelId="{E6C8FD36-89F6-4B1C-B6F4-1A7B0B10E754}" type="presParOf" srcId="{4C97D5CC-9F84-4169-9B7D-3287CFFACD82}" destId="{42295E1A-73E5-4517-821E-36CED5B40967}" srcOrd="2" destOrd="0" presId="urn:microsoft.com/office/officeart/2005/8/layout/cycle7"/>
    <dgm:cxn modelId="{295A6938-0D0C-49A9-B3D2-740112BF02BF}" type="presParOf" srcId="{4C97D5CC-9F84-4169-9B7D-3287CFFACD82}" destId="{4CF81CAA-0E23-4E13-B5D6-BD254F929B2F}" srcOrd="3" destOrd="0" presId="urn:microsoft.com/office/officeart/2005/8/layout/cycle7"/>
    <dgm:cxn modelId="{8C92DFFA-8E2B-4269-8FFF-59FBD7C8AD07}" type="presParOf" srcId="{4CF81CAA-0E23-4E13-B5D6-BD254F929B2F}" destId="{7EAB3C66-6190-4A4D-AE80-A1746365B798}" srcOrd="0" destOrd="0" presId="urn:microsoft.com/office/officeart/2005/8/layout/cycle7"/>
    <dgm:cxn modelId="{C548B8E1-9723-4309-A2E9-C6A71D527EA4}" type="presParOf" srcId="{4C97D5CC-9F84-4169-9B7D-3287CFFACD82}" destId="{C469D538-587B-422A-BCA1-C069B816F01E}" srcOrd="4" destOrd="0" presId="urn:microsoft.com/office/officeart/2005/8/layout/cycle7"/>
    <dgm:cxn modelId="{E41F1AA9-D4D5-40BA-8A19-B13DE38A3FDF}" type="presParOf" srcId="{4C97D5CC-9F84-4169-9B7D-3287CFFACD82}" destId="{25240968-31CF-47F6-B385-C38C1A86906B}" srcOrd="5" destOrd="0" presId="urn:microsoft.com/office/officeart/2005/8/layout/cycle7"/>
    <dgm:cxn modelId="{10EADD26-BB4D-4264-9F7C-03A64C93632F}" type="presParOf" srcId="{25240968-31CF-47F6-B385-C38C1A86906B}" destId="{DAE8C550-5757-4062-B41F-1F3986722F9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4D6AEF-B61B-47DC-8BA5-E52514609CC3}">
      <dsp:nvSpPr>
        <dsp:cNvPr id="0" name=""/>
        <dsp:cNvSpPr/>
      </dsp:nvSpPr>
      <dsp:spPr>
        <a:xfrm>
          <a:off x="3527388" y="166826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Правильный режим</a:t>
          </a:r>
          <a:endParaRPr lang="ru-RU" sz="1600" b="1" kern="1200" dirty="0"/>
        </a:p>
      </dsp:txBody>
      <dsp:txXfrm>
        <a:off x="3527388" y="1668264"/>
        <a:ext cx="1189434" cy="1189434"/>
      </dsp:txXfrm>
    </dsp:sp>
    <dsp:sp modelId="{D358C6F4-EBE9-4CDF-A896-B656E09A82AD}">
      <dsp:nvSpPr>
        <dsp:cNvPr id="0" name=""/>
        <dsp:cNvSpPr/>
      </dsp:nvSpPr>
      <dsp:spPr>
        <a:xfrm rot="16200000">
          <a:off x="3996046" y="1235348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6200000">
        <a:off x="3996046" y="1235348"/>
        <a:ext cx="252118" cy="404407"/>
      </dsp:txXfrm>
    </dsp:sp>
    <dsp:sp modelId="{AE130544-E65F-41EB-AF42-15E6999FD68B}">
      <dsp:nvSpPr>
        <dsp:cNvPr id="0" name=""/>
        <dsp:cNvSpPr/>
      </dsp:nvSpPr>
      <dsp:spPr>
        <a:xfrm>
          <a:off x="2962675" y="3134"/>
          <a:ext cx="2318861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работа</a:t>
          </a:r>
          <a:endParaRPr lang="ru-RU" sz="3200" b="1" kern="1200" dirty="0"/>
        </a:p>
      </dsp:txBody>
      <dsp:txXfrm>
        <a:off x="2962675" y="3134"/>
        <a:ext cx="2318861" cy="1189434"/>
      </dsp:txXfrm>
    </dsp:sp>
    <dsp:sp modelId="{5074B0C5-B03E-419B-81FF-5E2A1B9FF530}">
      <dsp:nvSpPr>
        <dsp:cNvPr id="0" name=""/>
        <dsp:cNvSpPr/>
      </dsp:nvSpPr>
      <dsp:spPr>
        <a:xfrm>
          <a:off x="4737253" y="2060777"/>
          <a:ext cx="492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737253" y="2060777"/>
        <a:ext cx="49218" cy="404407"/>
      </dsp:txXfrm>
    </dsp:sp>
    <dsp:sp modelId="{26B70CD9-DAA6-4DB1-80B1-617BABA42694}">
      <dsp:nvSpPr>
        <dsp:cNvPr id="0" name=""/>
        <dsp:cNvSpPr/>
      </dsp:nvSpPr>
      <dsp:spPr>
        <a:xfrm>
          <a:off x="4809687" y="1668264"/>
          <a:ext cx="1955097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отдых</a:t>
          </a:r>
          <a:endParaRPr lang="ru-RU" sz="2800" b="1" kern="1200" dirty="0"/>
        </a:p>
      </dsp:txBody>
      <dsp:txXfrm>
        <a:off x="4809687" y="1668264"/>
        <a:ext cx="1955097" cy="1189434"/>
      </dsp:txXfrm>
    </dsp:sp>
    <dsp:sp modelId="{932F1750-7229-42FE-8021-C98CD0CFA18F}">
      <dsp:nvSpPr>
        <dsp:cNvPr id="0" name=""/>
        <dsp:cNvSpPr/>
      </dsp:nvSpPr>
      <dsp:spPr>
        <a:xfrm rot="5400000">
          <a:off x="3996046" y="2886207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5400000">
        <a:off x="3996046" y="2886207"/>
        <a:ext cx="252118" cy="404407"/>
      </dsp:txXfrm>
    </dsp:sp>
    <dsp:sp modelId="{0B4479EB-2F19-4E7A-BCC1-0ADD2750A6A1}">
      <dsp:nvSpPr>
        <dsp:cNvPr id="0" name=""/>
        <dsp:cNvSpPr/>
      </dsp:nvSpPr>
      <dsp:spPr>
        <a:xfrm>
          <a:off x="2897969" y="3333394"/>
          <a:ext cx="2448272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питание</a:t>
          </a:r>
          <a:endParaRPr lang="ru-RU" sz="2800" b="1" kern="1200" dirty="0"/>
        </a:p>
      </dsp:txBody>
      <dsp:txXfrm>
        <a:off x="2897969" y="3333394"/>
        <a:ext cx="2448272" cy="1189434"/>
      </dsp:txXfrm>
    </dsp:sp>
    <dsp:sp modelId="{1B5DF3EB-DA94-470E-A960-8A301F245E2F}">
      <dsp:nvSpPr>
        <dsp:cNvPr id="0" name=""/>
        <dsp:cNvSpPr/>
      </dsp:nvSpPr>
      <dsp:spPr>
        <a:xfrm rot="10800000">
          <a:off x="3468699" y="2060777"/>
          <a:ext cx="41473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3468699" y="2060777"/>
        <a:ext cx="41473" cy="404407"/>
      </dsp:txXfrm>
    </dsp:sp>
    <dsp:sp modelId="{385DE3D1-A485-4A56-AF48-F1A90FBDB4E4}">
      <dsp:nvSpPr>
        <dsp:cNvPr id="0" name=""/>
        <dsp:cNvSpPr/>
      </dsp:nvSpPr>
      <dsp:spPr>
        <a:xfrm>
          <a:off x="1464815" y="1668264"/>
          <a:ext cx="1984321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сон</a:t>
          </a:r>
          <a:endParaRPr lang="ru-RU" sz="3600" b="1" kern="1200" dirty="0"/>
        </a:p>
      </dsp:txBody>
      <dsp:txXfrm>
        <a:off x="1464815" y="1668264"/>
        <a:ext cx="1984321" cy="118943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B4E1F9-1E6D-4ED2-B529-1E52D06FC7C8}">
      <dsp:nvSpPr>
        <dsp:cNvPr id="0" name=""/>
        <dsp:cNvSpPr/>
      </dsp:nvSpPr>
      <dsp:spPr>
        <a:xfrm>
          <a:off x="2554232" y="144021"/>
          <a:ext cx="2798097" cy="838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утомление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2554232" y="144021"/>
        <a:ext cx="2798097" cy="838727"/>
      </dsp:txXfrm>
    </dsp:sp>
    <dsp:sp modelId="{5B5A6AD9-CE17-4B23-B833-865F17EB5BBB}">
      <dsp:nvSpPr>
        <dsp:cNvPr id="0" name=""/>
        <dsp:cNvSpPr/>
      </dsp:nvSpPr>
      <dsp:spPr>
        <a:xfrm rot="2397446">
          <a:off x="4867182" y="1244700"/>
          <a:ext cx="148940" cy="2935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2397446">
        <a:off x="4867182" y="1244700"/>
        <a:ext cx="148940" cy="293554"/>
      </dsp:txXfrm>
    </dsp:sp>
    <dsp:sp modelId="{42295E1A-73E5-4517-821E-36CED5B40967}">
      <dsp:nvSpPr>
        <dsp:cNvPr id="0" name=""/>
        <dsp:cNvSpPr/>
      </dsp:nvSpPr>
      <dsp:spPr>
        <a:xfrm>
          <a:off x="4176463" y="1800205"/>
          <a:ext cx="3507124" cy="838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Ограничение в движениях и позах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4176463" y="1800205"/>
        <a:ext cx="3507124" cy="838727"/>
      </dsp:txXfrm>
    </dsp:sp>
    <dsp:sp modelId="{4CF81CAA-0E23-4E13-B5D6-BD254F929B2F}">
      <dsp:nvSpPr>
        <dsp:cNvPr id="0" name=""/>
        <dsp:cNvSpPr/>
      </dsp:nvSpPr>
      <dsp:spPr>
        <a:xfrm rot="10800002">
          <a:off x="4008904" y="2072791"/>
          <a:ext cx="148940" cy="2935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2">
        <a:off x="4008904" y="2072791"/>
        <a:ext cx="148940" cy="293554"/>
      </dsp:txXfrm>
    </dsp:sp>
    <dsp:sp modelId="{C469D538-587B-422A-BCA1-C069B816F01E}">
      <dsp:nvSpPr>
        <dsp:cNvPr id="0" name=""/>
        <dsp:cNvSpPr/>
      </dsp:nvSpPr>
      <dsp:spPr>
        <a:xfrm>
          <a:off x="347356" y="1800203"/>
          <a:ext cx="3642930" cy="838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 напряжение клеток коры головного мозга</a:t>
          </a:r>
          <a:endParaRPr lang="ru-RU" sz="2200" b="1" kern="1200" dirty="0" smtClean="0">
            <a:solidFill>
              <a:schemeClr val="tx1"/>
            </a:solidFill>
          </a:endParaRPr>
        </a:p>
      </dsp:txBody>
      <dsp:txXfrm>
        <a:off x="347356" y="1800203"/>
        <a:ext cx="3642930" cy="838727"/>
      </dsp:txXfrm>
    </dsp:sp>
    <dsp:sp modelId="{25240968-31CF-47F6-B385-C38C1A86906B}">
      <dsp:nvSpPr>
        <dsp:cNvPr id="0" name=""/>
        <dsp:cNvSpPr/>
      </dsp:nvSpPr>
      <dsp:spPr>
        <a:xfrm rot="19028110">
          <a:off x="2986580" y="1244699"/>
          <a:ext cx="148940" cy="2935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9028110">
        <a:off x="2986580" y="1244699"/>
        <a:ext cx="148940" cy="293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РЕЖИМ УЧЕБЫ И ОТДЫХА ПОДРОСТКА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detia-84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933314"/>
            <a:ext cx="2016224" cy="3179430"/>
          </a:xfrm>
          <a:prstGeom prst="rect">
            <a:avLst/>
          </a:prstGeom>
        </p:spPr>
      </p:pic>
      <p:pic>
        <p:nvPicPr>
          <p:cNvPr id="5" name="Рисунок 4" descr="detia-85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620687"/>
            <a:ext cx="1240532" cy="1761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переутомления: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Снижение успеваемости</a:t>
            </a:r>
          </a:p>
          <a:p>
            <a:r>
              <a:rPr lang="ru-RU" dirty="0" smtClean="0"/>
              <a:t>Снижение аппетита</a:t>
            </a:r>
          </a:p>
          <a:p>
            <a:r>
              <a:rPr lang="ru-RU" dirty="0" smtClean="0"/>
              <a:t>Плаксивость</a:t>
            </a:r>
          </a:p>
          <a:p>
            <a:r>
              <a:rPr lang="ru-RU" dirty="0" smtClean="0"/>
              <a:t>Раздражительность</a:t>
            </a:r>
          </a:p>
          <a:p>
            <a:r>
              <a:rPr lang="ru-RU" dirty="0" smtClean="0"/>
              <a:t>Нарушение сна</a:t>
            </a:r>
            <a:endParaRPr lang="ru-RU" dirty="0"/>
          </a:p>
        </p:txBody>
      </p:sp>
      <p:pic>
        <p:nvPicPr>
          <p:cNvPr id="4" name="Рисунок 3" descr="2558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708920"/>
            <a:ext cx="3600400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переутомления: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Неправильная организация труда</a:t>
            </a:r>
          </a:p>
          <a:p>
            <a:r>
              <a:rPr lang="ru-RU" dirty="0" smtClean="0"/>
              <a:t>Чрезмерная учебная нагрузка</a:t>
            </a:r>
          </a:p>
          <a:p>
            <a:r>
              <a:rPr lang="ru-RU" dirty="0" smtClean="0"/>
              <a:t>Игнорирование гигиенических требований к режиму дня</a:t>
            </a:r>
          </a:p>
          <a:p>
            <a:endParaRPr lang="ru-RU" dirty="0"/>
          </a:p>
        </p:txBody>
      </p:sp>
      <p:pic>
        <p:nvPicPr>
          <p:cNvPr id="4" name="Рисунок 3" descr="0_1658e_19fe61ce_XS[1]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429000"/>
            <a:ext cx="2824708" cy="2824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РАБОТОСПОСОБНОСТЬ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827584" y="3212976"/>
            <a:ext cx="698477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олилиния 5"/>
          <p:cNvSpPr/>
          <p:nvPr/>
        </p:nvSpPr>
        <p:spPr>
          <a:xfrm>
            <a:off x="848299" y="2476959"/>
            <a:ext cx="6981022" cy="1454227"/>
          </a:xfrm>
          <a:custGeom>
            <a:avLst/>
            <a:gdLst>
              <a:gd name="connsiteX0" fmla="*/ 0 w 6981022"/>
              <a:gd name="connsiteY0" fmla="*/ 806068 h 1454227"/>
              <a:gd name="connsiteX1" fmla="*/ 220337 w 6981022"/>
              <a:gd name="connsiteY1" fmla="*/ 266241 h 1454227"/>
              <a:gd name="connsiteX2" fmla="*/ 528809 w 6981022"/>
              <a:gd name="connsiteY2" fmla="*/ 200140 h 1454227"/>
              <a:gd name="connsiteX3" fmla="*/ 561860 w 6981022"/>
              <a:gd name="connsiteY3" fmla="*/ 200140 h 1454227"/>
              <a:gd name="connsiteX4" fmla="*/ 661012 w 6981022"/>
              <a:gd name="connsiteY4" fmla="*/ 244207 h 1454227"/>
              <a:gd name="connsiteX5" fmla="*/ 749147 w 6981022"/>
              <a:gd name="connsiteY5" fmla="*/ 343359 h 1454227"/>
              <a:gd name="connsiteX6" fmla="*/ 815248 w 6981022"/>
              <a:gd name="connsiteY6" fmla="*/ 442511 h 1454227"/>
              <a:gd name="connsiteX7" fmla="*/ 859315 w 6981022"/>
              <a:gd name="connsiteY7" fmla="*/ 508612 h 1454227"/>
              <a:gd name="connsiteX8" fmla="*/ 925417 w 6981022"/>
              <a:gd name="connsiteY8" fmla="*/ 596747 h 1454227"/>
              <a:gd name="connsiteX9" fmla="*/ 1024568 w 6981022"/>
              <a:gd name="connsiteY9" fmla="*/ 739966 h 1454227"/>
              <a:gd name="connsiteX10" fmla="*/ 1134737 w 6981022"/>
              <a:gd name="connsiteY10" fmla="*/ 927253 h 1454227"/>
              <a:gd name="connsiteX11" fmla="*/ 1222872 w 6981022"/>
              <a:gd name="connsiteY11" fmla="*/ 1026405 h 1454227"/>
              <a:gd name="connsiteX12" fmla="*/ 1333041 w 6981022"/>
              <a:gd name="connsiteY12" fmla="*/ 1169624 h 1454227"/>
              <a:gd name="connsiteX13" fmla="*/ 1432193 w 6981022"/>
              <a:gd name="connsiteY13" fmla="*/ 1246742 h 1454227"/>
              <a:gd name="connsiteX14" fmla="*/ 1630496 w 6981022"/>
              <a:gd name="connsiteY14" fmla="*/ 1356911 h 1454227"/>
              <a:gd name="connsiteX15" fmla="*/ 1883884 w 6981022"/>
              <a:gd name="connsiteY15" fmla="*/ 1423012 h 1454227"/>
              <a:gd name="connsiteX16" fmla="*/ 2082188 w 6981022"/>
              <a:gd name="connsiteY16" fmla="*/ 1423012 h 1454227"/>
              <a:gd name="connsiteX17" fmla="*/ 2401677 w 6981022"/>
              <a:gd name="connsiteY17" fmla="*/ 1434029 h 1454227"/>
              <a:gd name="connsiteX18" fmla="*/ 2577947 w 6981022"/>
              <a:gd name="connsiteY18" fmla="*/ 1301827 h 1454227"/>
              <a:gd name="connsiteX19" fmla="*/ 2622014 w 6981022"/>
              <a:gd name="connsiteY19" fmla="*/ 1268776 h 1454227"/>
              <a:gd name="connsiteX20" fmla="*/ 2897436 w 6981022"/>
              <a:gd name="connsiteY20" fmla="*/ 1114540 h 1454227"/>
              <a:gd name="connsiteX21" fmla="*/ 2985571 w 6981022"/>
              <a:gd name="connsiteY21" fmla="*/ 993354 h 1454227"/>
              <a:gd name="connsiteX22" fmla="*/ 3095740 w 6981022"/>
              <a:gd name="connsiteY22" fmla="*/ 839118 h 1454227"/>
              <a:gd name="connsiteX23" fmla="*/ 3227942 w 6981022"/>
              <a:gd name="connsiteY23" fmla="*/ 739966 h 1454227"/>
              <a:gd name="connsiteX24" fmla="*/ 3360144 w 6981022"/>
              <a:gd name="connsiteY24" fmla="*/ 475561 h 1454227"/>
              <a:gd name="connsiteX25" fmla="*/ 3459296 w 6981022"/>
              <a:gd name="connsiteY25" fmla="*/ 365393 h 1454227"/>
              <a:gd name="connsiteX26" fmla="*/ 3789802 w 6981022"/>
              <a:gd name="connsiteY26" fmla="*/ 134039 h 1454227"/>
              <a:gd name="connsiteX27" fmla="*/ 4274544 w 6981022"/>
              <a:gd name="connsiteY27" fmla="*/ 23870 h 1454227"/>
              <a:gd name="connsiteX28" fmla="*/ 4472848 w 6981022"/>
              <a:gd name="connsiteY28" fmla="*/ 1836 h 1454227"/>
              <a:gd name="connsiteX29" fmla="*/ 4505899 w 6981022"/>
              <a:gd name="connsiteY29" fmla="*/ 12853 h 1454227"/>
              <a:gd name="connsiteX30" fmla="*/ 4638101 w 6981022"/>
              <a:gd name="connsiteY30" fmla="*/ 78954 h 1454227"/>
              <a:gd name="connsiteX31" fmla="*/ 4803354 w 6981022"/>
              <a:gd name="connsiteY31" fmla="*/ 145055 h 1454227"/>
              <a:gd name="connsiteX32" fmla="*/ 4946573 w 6981022"/>
              <a:gd name="connsiteY32" fmla="*/ 266241 h 1454227"/>
              <a:gd name="connsiteX33" fmla="*/ 5034708 w 6981022"/>
              <a:gd name="connsiteY33" fmla="*/ 343359 h 1454227"/>
              <a:gd name="connsiteX34" fmla="*/ 5122843 w 6981022"/>
              <a:gd name="connsiteY34" fmla="*/ 398443 h 1454227"/>
              <a:gd name="connsiteX35" fmla="*/ 5233012 w 6981022"/>
              <a:gd name="connsiteY35" fmla="*/ 475561 h 1454227"/>
              <a:gd name="connsiteX36" fmla="*/ 5409282 w 6981022"/>
              <a:gd name="connsiteY36" fmla="*/ 530646 h 1454227"/>
              <a:gd name="connsiteX37" fmla="*/ 5508434 w 6981022"/>
              <a:gd name="connsiteY37" fmla="*/ 640814 h 1454227"/>
              <a:gd name="connsiteX38" fmla="*/ 5706737 w 6981022"/>
              <a:gd name="connsiteY38" fmla="*/ 795051 h 1454227"/>
              <a:gd name="connsiteX39" fmla="*/ 5827923 w 6981022"/>
              <a:gd name="connsiteY39" fmla="*/ 828101 h 1454227"/>
              <a:gd name="connsiteX40" fmla="*/ 5927074 w 6981022"/>
              <a:gd name="connsiteY40" fmla="*/ 883186 h 1454227"/>
              <a:gd name="connsiteX41" fmla="*/ 6114361 w 6981022"/>
              <a:gd name="connsiteY41" fmla="*/ 960304 h 1454227"/>
              <a:gd name="connsiteX42" fmla="*/ 6290631 w 6981022"/>
              <a:gd name="connsiteY42" fmla="*/ 1037422 h 1454227"/>
              <a:gd name="connsiteX43" fmla="*/ 6323682 w 6981022"/>
              <a:gd name="connsiteY43" fmla="*/ 1059455 h 1454227"/>
              <a:gd name="connsiteX44" fmla="*/ 6455884 w 6981022"/>
              <a:gd name="connsiteY44" fmla="*/ 1125557 h 1454227"/>
              <a:gd name="connsiteX45" fmla="*/ 6566053 w 6981022"/>
              <a:gd name="connsiteY45" fmla="*/ 1147590 h 1454227"/>
              <a:gd name="connsiteX46" fmla="*/ 6676221 w 6981022"/>
              <a:gd name="connsiteY46" fmla="*/ 1158607 h 1454227"/>
              <a:gd name="connsiteX47" fmla="*/ 6742323 w 6981022"/>
              <a:gd name="connsiteY47" fmla="*/ 1169624 h 1454227"/>
              <a:gd name="connsiteX48" fmla="*/ 6753340 w 6981022"/>
              <a:gd name="connsiteY48" fmla="*/ 1147590 h 1454227"/>
              <a:gd name="connsiteX49" fmla="*/ 6929609 w 6981022"/>
              <a:gd name="connsiteY49" fmla="*/ 1191658 h 1454227"/>
              <a:gd name="connsiteX50" fmla="*/ 6973677 w 6981022"/>
              <a:gd name="connsiteY50" fmla="*/ 1158607 h 1454227"/>
              <a:gd name="connsiteX51" fmla="*/ 6885542 w 6981022"/>
              <a:gd name="connsiteY51" fmla="*/ 1158607 h 1454227"/>
              <a:gd name="connsiteX52" fmla="*/ 6786390 w 6981022"/>
              <a:gd name="connsiteY52" fmla="*/ 1180641 h 1454227"/>
              <a:gd name="connsiteX53" fmla="*/ 6786390 w 6981022"/>
              <a:gd name="connsiteY53" fmla="*/ 1180641 h 145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6981022" h="1454227">
                <a:moveTo>
                  <a:pt x="0" y="806068"/>
                </a:moveTo>
                <a:cubicBezTo>
                  <a:pt x="66101" y="586648"/>
                  <a:pt x="132202" y="367229"/>
                  <a:pt x="220337" y="266241"/>
                </a:cubicBezTo>
                <a:cubicBezTo>
                  <a:pt x="308472" y="165253"/>
                  <a:pt x="471889" y="211157"/>
                  <a:pt x="528809" y="200140"/>
                </a:cubicBezTo>
                <a:cubicBezTo>
                  <a:pt x="585729" y="189123"/>
                  <a:pt x="539826" y="192795"/>
                  <a:pt x="561860" y="200140"/>
                </a:cubicBezTo>
                <a:cubicBezTo>
                  <a:pt x="583894" y="207485"/>
                  <a:pt x="629798" y="220337"/>
                  <a:pt x="661012" y="244207"/>
                </a:cubicBezTo>
                <a:cubicBezTo>
                  <a:pt x="692227" y="268077"/>
                  <a:pt x="723441" y="310308"/>
                  <a:pt x="749147" y="343359"/>
                </a:cubicBezTo>
                <a:cubicBezTo>
                  <a:pt x="774853" y="376410"/>
                  <a:pt x="815248" y="442511"/>
                  <a:pt x="815248" y="442511"/>
                </a:cubicBezTo>
                <a:cubicBezTo>
                  <a:pt x="833609" y="470053"/>
                  <a:pt x="840954" y="482906"/>
                  <a:pt x="859315" y="508612"/>
                </a:cubicBezTo>
                <a:cubicBezTo>
                  <a:pt x="877676" y="534318"/>
                  <a:pt x="897875" y="558188"/>
                  <a:pt x="925417" y="596747"/>
                </a:cubicBezTo>
                <a:cubicBezTo>
                  <a:pt x="952959" y="635306"/>
                  <a:pt x="989681" y="684882"/>
                  <a:pt x="1024568" y="739966"/>
                </a:cubicBezTo>
                <a:cubicBezTo>
                  <a:pt x="1059455" y="795050"/>
                  <a:pt x="1101686" y="879513"/>
                  <a:pt x="1134737" y="927253"/>
                </a:cubicBezTo>
                <a:cubicBezTo>
                  <a:pt x="1167788" y="974993"/>
                  <a:pt x="1189821" y="986010"/>
                  <a:pt x="1222872" y="1026405"/>
                </a:cubicBezTo>
                <a:cubicBezTo>
                  <a:pt x="1255923" y="1066800"/>
                  <a:pt x="1298154" y="1132901"/>
                  <a:pt x="1333041" y="1169624"/>
                </a:cubicBezTo>
                <a:cubicBezTo>
                  <a:pt x="1367928" y="1206347"/>
                  <a:pt x="1382617" y="1215528"/>
                  <a:pt x="1432193" y="1246742"/>
                </a:cubicBezTo>
                <a:cubicBezTo>
                  <a:pt x="1481769" y="1277956"/>
                  <a:pt x="1555214" y="1327533"/>
                  <a:pt x="1630496" y="1356911"/>
                </a:cubicBezTo>
                <a:cubicBezTo>
                  <a:pt x="1705778" y="1386289"/>
                  <a:pt x="1808602" y="1411995"/>
                  <a:pt x="1883884" y="1423012"/>
                </a:cubicBezTo>
                <a:cubicBezTo>
                  <a:pt x="1959166" y="1434029"/>
                  <a:pt x="1995889" y="1421176"/>
                  <a:pt x="2082188" y="1423012"/>
                </a:cubicBezTo>
                <a:cubicBezTo>
                  <a:pt x="2168487" y="1424848"/>
                  <a:pt x="2319051" y="1454227"/>
                  <a:pt x="2401677" y="1434029"/>
                </a:cubicBezTo>
                <a:cubicBezTo>
                  <a:pt x="2484304" y="1413832"/>
                  <a:pt x="2577947" y="1301827"/>
                  <a:pt x="2577947" y="1301827"/>
                </a:cubicBezTo>
                <a:cubicBezTo>
                  <a:pt x="2614670" y="1274285"/>
                  <a:pt x="2568766" y="1299991"/>
                  <a:pt x="2622014" y="1268776"/>
                </a:cubicBezTo>
                <a:cubicBezTo>
                  <a:pt x="2675262" y="1237561"/>
                  <a:pt x="2836843" y="1160444"/>
                  <a:pt x="2897436" y="1114540"/>
                </a:cubicBezTo>
                <a:cubicBezTo>
                  <a:pt x="2958029" y="1068636"/>
                  <a:pt x="2952520" y="1039258"/>
                  <a:pt x="2985571" y="993354"/>
                </a:cubicBezTo>
                <a:cubicBezTo>
                  <a:pt x="3018622" y="947450"/>
                  <a:pt x="3055345" y="881349"/>
                  <a:pt x="3095740" y="839118"/>
                </a:cubicBezTo>
                <a:cubicBezTo>
                  <a:pt x="3136135" y="796887"/>
                  <a:pt x="3183875" y="800559"/>
                  <a:pt x="3227942" y="739966"/>
                </a:cubicBezTo>
                <a:cubicBezTo>
                  <a:pt x="3272009" y="679373"/>
                  <a:pt x="3321585" y="537990"/>
                  <a:pt x="3360144" y="475561"/>
                </a:cubicBezTo>
                <a:cubicBezTo>
                  <a:pt x="3398703" y="413132"/>
                  <a:pt x="3387686" y="422313"/>
                  <a:pt x="3459296" y="365393"/>
                </a:cubicBezTo>
                <a:cubicBezTo>
                  <a:pt x="3530906" y="308473"/>
                  <a:pt x="3653927" y="190959"/>
                  <a:pt x="3789802" y="134039"/>
                </a:cubicBezTo>
                <a:cubicBezTo>
                  <a:pt x="3925677" y="77119"/>
                  <a:pt x="4160703" y="45904"/>
                  <a:pt x="4274544" y="23870"/>
                </a:cubicBezTo>
                <a:cubicBezTo>
                  <a:pt x="4388385" y="1836"/>
                  <a:pt x="4434289" y="3672"/>
                  <a:pt x="4472848" y="1836"/>
                </a:cubicBezTo>
                <a:cubicBezTo>
                  <a:pt x="4511407" y="0"/>
                  <a:pt x="4478357" y="0"/>
                  <a:pt x="4505899" y="12853"/>
                </a:cubicBezTo>
                <a:cubicBezTo>
                  <a:pt x="4533441" y="25706"/>
                  <a:pt x="4588525" y="56920"/>
                  <a:pt x="4638101" y="78954"/>
                </a:cubicBezTo>
                <a:cubicBezTo>
                  <a:pt x="4687677" y="100988"/>
                  <a:pt x="4751942" y="113841"/>
                  <a:pt x="4803354" y="145055"/>
                </a:cubicBezTo>
                <a:cubicBezTo>
                  <a:pt x="4854766" y="176269"/>
                  <a:pt x="4908014" y="233190"/>
                  <a:pt x="4946573" y="266241"/>
                </a:cubicBezTo>
                <a:cubicBezTo>
                  <a:pt x="4985132" y="299292"/>
                  <a:pt x="5005330" y="321325"/>
                  <a:pt x="5034708" y="343359"/>
                </a:cubicBezTo>
                <a:cubicBezTo>
                  <a:pt x="5064086" y="365393"/>
                  <a:pt x="5089792" y="376409"/>
                  <a:pt x="5122843" y="398443"/>
                </a:cubicBezTo>
                <a:cubicBezTo>
                  <a:pt x="5155894" y="420477"/>
                  <a:pt x="5185272" y="453527"/>
                  <a:pt x="5233012" y="475561"/>
                </a:cubicBezTo>
                <a:cubicBezTo>
                  <a:pt x="5280752" y="497595"/>
                  <a:pt x="5363378" y="503104"/>
                  <a:pt x="5409282" y="530646"/>
                </a:cubicBezTo>
                <a:cubicBezTo>
                  <a:pt x="5455186" y="558188"/>
                  <a:pt x="5458858" y="596747"/>
                  <a:pt x="5508434" y="640814"/>
                </a:cubicBezTo>
                <a:cubicBezTo>
                  <a:pt x="5558010" y="684881"/>
                  <a:pt x="5653489" y="763836"/>
                  <a:pt x="5706737" y="795051"/>
                </a:cubicBezTo>
                <a:cubicBezTo>
                  <a:pt x="5759985" y="826266"/>
                  <a:pt x="5791200" y="813412"/>
                  <a:pt x="5827923" y="828101"/>
                </a:cubicBezTo>
                <a:cubicBezTo>
                  <a:pt x="5864646" y="842790"/>
                  <a:pt x="5879334" y="861152"/>
                  <a:pt x="5927074" y="883186"/>
                </a:cubicBezTo>
                <a:cubicBezTo>
                  <a:pt x="5974814" y="905220"/>
                  <a:pt x="6053768" y="934598"/>
                  <a:pt x="6114361" y="960304"/>
                </a:cubicBezTo>
                <a:cubicBezTo>
                  <a:pt x="6174954" y="986010"/>
                  <a:pt x="6255744" y="1020897"/>
                  <a:pt x="6290631" y="1037422"/>
                </a:cubicBezTo>
                <a:cubicBezTo>
                  <a:pt x="6325518" y="1053947"/>
                  <a:pt x="6296140" y="1044766"/>
                  <a:pt x="6323682" y="1059455"/>
                </a:cubicBezTo>
                <a:cubicBezTo>
                  <a:pt x="6351224" y="1074144"/>
                  <a:pt x="6415489" y="1110868"/>
                  <a:pt x="6455884" y="1125557"/>
                </a:cubicBezTo>
                <a:cubicBezTo>
                  <a:pt x="6496279" y="1140246"/>
                  <a:pt x="6529330" y="1142082"/>
                  <a:pt x="6566053" y="1147590"/>
                </a:cubicBezTo>
                <a:cubicBezTo>
                  <a:pt x="6602776" y="1153098"/>
                  <a:pt x="6646843" y="1154935"/>
                  <a:pt x="6676221" y="1158607"/>
                </a:cubicBezTo>
                <a:cubicBezTo>
                  <a:pt x="6705599" y="1162279"/>
                  <a:pt x="6729470" y="1171460"/>
                  <a:pt x="6742323" y="1169624"/>
                </a:cubicBezTo>
                <a:cubicBezTo>
                  <a:pt x="6755176" y="1167788"/>
                  <a:pt x="6722126" y="1143918"/>
                  <a:pt x="6753340" y="1147590"/>
                </a:cubicBezTo>
                <a:cubicBezTo>
                  <a:pt x="6784554" y="1151262"/>
                  <a:pt x="6892886" y="1189822"/>
                  <a:pt x="6929609" y="1191658"/>
                </a:cubicBezTo>
                <a:cubicBezTo>
                  <a:pt x="6966332" y="1193494"/>
                  <a:pt x="6981022" y="1164116"/>
                  <a:pt x="6973677" y="1158607"/>
                </a:cubicBezTo>
                <a:cubicBezTo>
                  <a:pt x="6966332" y="1153098"/>
                  <a:pt x="6916756" y="1154935"/>
                  <a:pt x="6885542" y="1158607"/>
                </a:cubicBezTo>
                <a:cubicBezTo>
                  <a:pt x="6854328" y="1162279"/>
                  <a:pt x="6786390" y="1180641"/>
                  <a:pt x="6786390" y="1180641"/>
                </a:cubicBezTo>
                <a:lnTo>
                  <a:pt x="6786390" y="1180641"/>
                </a:ln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27584" y="34290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27089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91880" y="28529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372200" y="26369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18</a:t>
            </a:r>
            <a:endParaRPr lang="ru-RU" dirty="0"/>
          </a:p>
        </p:txBody>
      </p:sp>
      <p:pic>
        <p:nvPicPr>
          <p:cNvPr id="12" name="Рисунок 11" descr="BOY11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1196752"/>
            <a:ext cx="1384548" cy="1384548"/>
          </a:xfrm>
          <a:prstGeom prst="rect">
            <a:avLst/>
          </a:prstGeom>
        </p:spPr>
      </p:pic>
      <p:pic>
        <p:nvPicPr>
          <p:cNvPr id="13" name="Рисунок 12" descr="5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3645024"/>
            <a:ext cx="1702296" cy="24180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1600200"/>
            <a:ext cx="4834880" cy="4525963"/>
          </a:xfrm>
        </p:spPr>
        <p:txBody>
          <a:bodyPr/>
          <a:lstStyle/>
          <a:p>
            <a:r>
              <a:rPr lang="ru-RU" dirty="0" smtClean="0"/>
              <a:t>1.  Постепенный переход к новому режиму дня.</a:t>
            </a:r>
          </a:p>
          <a:p>
            <a:r>
              <a:rPr lang="ru-RU" dirty="0" smtClean="0"/>
              <a:t>2. Вид деятельности должен быть посилен для организма, а отдых должен восстанавливать силы.</a:t>
            </a:r>
            <a:endParaRPr lang="ru-RU" dirty="0"/>
          </a:p>
        </p:txBody>
      </p:sp>
      <p:pic>
        <p:nvPicPr>
          <p:cNvPr id="4" name="Рисунок 3" descr="_122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988840"/>
            <a:ext cx="2943741" cy="3679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на </a:t>
            </a:r>
            <a:r>
              <a:rPr lang="ru-RU" dirty="0" err="1" smtClean="0"/>
              <a:t>с</a:t>
            </a:r>
            <a:r>
              <a:rPr lang="ru-RU" dirty="0" err="1" smtClean="0"/>
              <a:t>тр</a:t>
            </a:r>
            <a:r>
              <a:rPr lang="ru-RU" dirty="0" smtClean="0"/>
              <a:t> </a:t>
            </a:r>
            <a:r>
              <a:rPr lang="ru-RU" dirty="0" smtClean="0"/>
              <a:t>187.</a:t>
            </a:r>
            <a:br>
              <a:rPr lang="ru-RU" dirty="0" smtClean="0"/>
            </a:b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dirty="0" smtClean="0"/>
              <a:t>1.  Запишите обязательные компоненты  режима дня.</a:t>
            </a:r>
          </a:p>
          <a:p>
            <a:r>
              <a:rPr lang="ru-RU" dirty="0" smtClean="0"/>
              <a:t>2. Какое время необходимо для перехода после школьных занятий к выполнению домашних занятий?</a:t>
            </a:r>
          </a:p>
          <a:p>
            <a:r>
              <a:rPr lang="ru-RU" dirty="0" smtClean="0"/>
              <a:t>3. Что нужно делать в период между школьными занятиями и выполнением домашнего задания?</a:t>
            </a:r>
            <a:endParaRPr lang="ru-RU" dirty="0"/>
          </a:p>
        </p:txBody>
      </p:sp>
      <p:pic>
        <p:nvPicPr>
          <p:cNvPr id="1026" name="Picture 2" descr="C:\Users\дом\Desktop\Анимация\GIRLREAD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856200"/>
            <a:ext cx="2940918" cy="17057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ru-RU" dirty="0" smtClean="0"/>
              <a:t>4. Какая рабочая поза должна быть при выполнении домашнего задания?</a:t>
            </a:r>
          </a:p>
          <a:p>
            <a:r>
              <a:rPr lang="ru-RU" dirty="0" smtClean="0"/>
              <a:t>5. Прочитайте рекомендации для повышения эффективности самоподготовки.</a:t>
            </a:r>
          </a:p>
          <a:p>
            <a:r>
              <a:rPr lang="ru-RU" dirty="0" smtClean="0"/>
              <a:t>6. Во сколько нужно ложится спать и какая продолжительность сна?</a:t>
            </a:r>
          </a:p>
          <a:p>
            <a:r>
              <a:rPr lang="ru-RU" dirty="0" smtClean="0"/>
              <a:t>7. Что способствует быстрому засыпанию и спокойному глубокому сну?</a:t>
            </a:r>
          </a:p>
          <a:p>
            <a:r>
              <a:rPr lang="ru-RU" dirty="0" smtClean="0"/>
              <a:t>8. Рассмотрите схему режима для учащихся.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 smtClean="0"/>
              <a:t>9. Составьте свой режим дня.</a:t>
            </a:r>
            <a:endParaRPr lang="ru-RU" dirty="0"/>
          </a:p>
        </p:txBody>
      </p:sp>
      <p:pic>
        <p:nvPicPr>
          <p:cNvPr id="4" name="Рисунок 3" descr="4027925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196752"/>
            <a:ext cx="3395240" cy="39428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основе здорового образа жизни: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b="1" dirty="0" smtClean="0"/>
              <a:t>Режим – это правильное чередование периодов работы и отдыха, их продолжительность, рациональное распределение времени в течение одного дня, недели, месяца, года.</a:t>
            </a:r>
            <a:endParaRPr lang="ru-RU" b="1" dirty="0"/>
          </a:p>
        </p:txBody>
      </p:sp>
      <p:pic>
        <p:nvPicPr>
          <p:cNvPr id="4" name="Рисунок 3" descr="detia-80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2207168"/>
            <a:ext cx="2846809" cy="3461720"/>
          </a:xfrm>
          <a:prstGeom prst="rect">
            <a:avLst/>
          </a:prstGeom>
        </p:spPr>
      </p:pic>
      <p:pic>
        <p:nvPicPr>
          <p:cNvPr id="5" name="Рисунок 4" descr="detia-80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879210"/>
            <a:ext cx="2232248" cy="324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здоровья важно: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продолжительность сна</a:t>
            </a:r>
          </a:p>
          <a:p>
            <a:r>
              <a:rPr lang="ru-RU" dirty="0" smtClean="0"/>
              <a:t>2. время отхода ко сну</a:t>
            </a:r>
          </a:p>
          <a:p>
            <a:r>
              <a:rPr lang="ru-RU" dirty="0" smtClean="0"/>
              <a:t>3. время пробуждения</a:t>
            </a:r>
          </a:p>
          <a:p>
            <a:r>
              <a:rPr lang="ru-RU" dirty="0" smtClean="0"/>
              <a:t>4. количество и время приема пищи</a:t>
            </a:r>
          </a:p>
          <a:p>
            <a:r>
              <a:rPr lang="ru-RU" dirty="0" smtClean="0"/>
              <a:t>5. двигательная активность</a:t>
            </a:r>
          </a:p>
          <a:p>
            <a:r>
              <a:rPr lang="ru-RU" dirty="0" smtClean="0"/>
              <a:t>6. отдых</a:t>
            </a:r>
            <a:endParaRPr lang="ru-RU" dirty="0"/>
          </a:p>
        </p:txBody>
      </p:sp>
      <p:pic>
        <p:nvPicPr>
          <p:cNvPr id="4" name="Рисунок 3" descr="detia-81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836712"/>
            <a:ext cx="2702892" cy="3312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Нарушение режима действует 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Функции центральной нервной системы, что ведет к заболеваниям.</a:t>
            </a:r>
            <a:endParaRPr lang="ru-RU" dirty="0"/>
          </a:p>
        </p:txBody>
      </p:sp>
      <p:pic>
        <p:nvPicPr>
          <p:cNvPr id="4" name="Рисунок 3" descr="6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2780928"/>
            <a:ext cx="2230164" cy="1663382"/>
          </a:xfrm>
          <a:prstGeom prst="rect">
            <a:avLst/>
          </a:prstGeom>
        </p:spPr>
      </p:pic>
      <p:pic>
        <p:nvPicPr>
          <p:cNvPr id="5" name="Рисунок 4" descr="CALVIN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3717032"/>
            <a:ext cx="1768971" cy="2327593"/>
          </a:xfrm>
          <a:prstGeom prst="rect">
            <a:avLst/>
          </a:prstGeom>
        </p:spPr>
      </p:pic>
      <p:pic>
        <p:nvPicPr>
          <p:cNvPr id="6" name="Рисунок 5" descr="MADHAC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4221088"/>
            <a:ext cx="2016224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трудовую деятельность школьника входит: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Учеба</a:t>
            </a:r>
          </a:p>
          <a:p>
            <a:r>
              <a:rPr lang="ru-RU" dirty="0" smtClean="0"/>
              <a:t>Занятия в секциях и кружках</a:t>
            </a:r>
          </a:p>
          <a:p>
            <a:r>
              <a:rPr lang="ru-RU" dirty="0" smtClean="0"/>
              <a:t>Домашние поручения</a:t>
            </a:r>
          </a:p>
          <a:p>
            <a:r>
              <a:rPr lang="ru-RU" dirty="0" smtClean="0"/>
              <a:t>Трудовые навыки</a:t>
            </a:r>
            <a:endParaRPr lang="ru-RU" dirty="0"/>
          </a:p>
        </p:txBody>
      </p:sp>
      <p:pic>
        <p:nvPicPr>
          <p:cNvPr id="4" name="Рисунок 3" descr="00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706781"/>
            <a:ext cx="3220194" cy="3762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Учеба требует от учащихся: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Напряжения клеток коры головного мозга</a:t>
            </a:r>
          </a:p>
          <a:p>
            <a:pPr marL="514350" indent="-514350">
              <a:buAutoNum type="arabicPeriod"/>
            </a:pPr>
            <a:r>
              <a:rPr lang="ru-RU" dirty="0" smtClean="0"/>
              <a:t>Ограничение в движениях и позах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11560" y="3068960"/>
          <a:ext cx="8208912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Умственное утомление проявляется 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ослаблении внимания</a:t>
            </a:r>
          </a:p>
          <a:p>
            <a:r>
              <a:rPr lang="ru-RU" dirty="0" smtClean="0"/>
              <a:t>2. снижение продуктивности труда</a:t>
            </a:r>
          </a:p>
          <a:p>
            <a:r>
              <a:rPr lang="ru-RU" dirty="0" smtClean="0"/>
              <a:t>3. рассеянность</a:t>
            </a:r>
          </a:p>
          <a:p>
            <a:r>
              <a:rPr lang="ru-RU" dirty="0" smtClean="0"/>
              <a:t>4. отвлечение от основной деятельности</a:t>
            </a:r>
          </a:p>
          <a:p>
            <a:r>
              <a:rPr lang="ru-RU" dirty="0" smtClean="0"/>
              <a:t>5. двигательное беспокойство</a:t>
            </a:r>
          </a:p>
          <a:p>
            <a:r>
              <a:rPr lang="ru-RU" dirty="0" smtClean="0"/>
              <a:t>6. головной боли</a:t>
            </a:r>
          </a:p>
          <a:p>
            <a:r>
              <a:rPr lang="ru-RU" dirty="0" smtClean="0"/>
              <a:t>7. бессоннице</a:t>
            </a:r>
            <a:endParaRPr lang="ru-RU" dirty="0"/>
          </a:p>
        </p:txBody>
      </p:sp>
      <p:pic>
        <p:nvPicPr>
          <p:cNvPr id="4" name="Рисунок 3" descr="_116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4221088"/>
            <a:ext cx="1676400" cy="209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Последствия: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2420888"/>
            <a:ext cx="3024336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утомление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148064" y="2420888"/>
            <a:ext cx="3528392" cy="147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переутомление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600" y="4653136"/>
            <a:ext cx="273630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отдых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8104" y="4725144"/>
            <a:ext cx="273630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Лечение, отдых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139952" y="3140968"/>
            <a:ext cx="86409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6192180" y="4329100"/>
            <a:ext cx="79208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447764" y="4329100"/>
            <a:ext cx="648072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336</Words>
  <Application>Microsoft Office PowerPoint</Application>
  <PresentationFormat>Экран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РЕЖИМ УЧЕБЫ И ОТДЫХА ПОДРОСТКА</vt:lpstr>
      <vt:lpstr>В основе здорового образа жизни:</vt:lpstr>
      <vt:lpstr>Слайд 3</vt:lpstr>
      <vt:lpstr>Для здоровья важно:</vt:lpstr>
      <vt:lpstr>Нарушение режима действует на:</vt:lpstr>
      <vt:lpstr>В трудовую деятельность школьника входит:</vt:lpstr>
      <vt:lpstr>Учеба требует от учащихся:</vt:lpstr>
      <vt:lpstr>Умственное утомление проявляется в:</vt:lpstr>
      <vt:lpstr>Последствия:</vt:lpstr>
      <vt:lpstr>Признаки переутомления:</vt:lpstr>
      <vt:lpstr>Причины переутомления:</vt:lpstr>
      <vt:lpstr>РАБОТОСПОСОБНОСТЬ</vt:lpstr>
      <vt:lpstr>ПРОФИЛАКТИКА:</vt:lpstr>
      <vt:lpstr>Задание на стр 187. :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РЕЖИМ УЧЕБЫ И ОТДЫХА ПОДРОСТКА</dc:title>
  <dc:creator>дом</dc:creator>
  <cp:lastModifiedBy>дом</cp:lastModifiedBy>
  <cp:revision>15</cp:revision>
  <dcterms:created xsi:type="dcterms:W3CDTF">2013-04-11T07:54:07Z</dcterms:created>
  <dcterms:modified xsi:type="dcterms:W3CDTF">2013-04-11T10:08:31Z</dcterms:modified>
</cp:coreProperties>
</file>