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5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programmes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sitcomes</c:v>
                </c:pt>
                <c:pt idx="1">
                  <c:v>drama</c:v>
                </c:pt>
                <c:pt idx="2">
                  <c:v>music show</c:v>
                </c:pt>
                <c:pt idx="3">
                  <c:v>news</c:v>
                </c:pt>
                <c:pt idx="4">
                  <c:v>sports</c:v>
                </c:pt>
                <c:pt idx="5">
                  <c:v>reality show</c:v>
                </c:pt>
                <c:pt idx="6">
                  <c:v>science fiction</c:v>
                </c:pt>
                <c:pt idx="7">
                  <c:v>talk show</c:v>
                </c:pt>
                <c:pt idx="8">
                  <c:v>cartoos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file:///G:\&#1040;&#1090;&#1090;&#1077;&#1089;&#1090;&#1072;&#1094;&#1080;&#1103;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.azh.kz/news/15608_200x200.jpg?13734744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43240" cy="2143116"/>
          </a:xfrm>
          <a:prstGeom prst="rect">
            <a:avLst/>
          </a:prstGeom>
          <a:noFill/>
        </p:spPr>
      </p:pic>
      <p:pic>
        <p:nvPicPr>
          <p:cNvPr id="1028" name="Picture 4" descr="http://www.ncfu.ru/uploads/posts/2012-11/1353497619_7559800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-857280"/>
            <a:ext cx="5715000" cy="3238501"/>
          </a:xfrm>
          <a:prstGeom prst="rect">
            <a:avLst/>
          </a:prstGeom>
          <a:noFill/>
        </p:spPr>
      </p:pic>
      <p:pic>
        <p:nvPicPr>
          <p:cNvPr id="1030" name="Picture 6" descr="http://tele-tele.net/images/sampledata/meny_smart_tv_LG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1500174"/>
            <a:ext cx="2857500" cy="2076450"/>
          </a:xfrm>
          <a:prstGeom prst="rect">
            <a:avLst/>
          </a:prstGeom>
          <a:noFill/>
        </p:spPr>
      </p:pic>
      <p:pic>
        <p:nvPicPr>
          <p:cNvPr id="1032" name="Picture 8" descr="http://fresher.ru/manager_content/images2/televidenie-nashego-detstva/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1643050"/>
            <a:ext cx="2679704" cy="2659089"/>
          </a:xfrm>
          <a:prstGeom prst="rect">
            <a:avLst/>
          </a:prstGeom>
          <a:noFill/>
        </p:spPr>
      </p:pic>
      <p:pic>
        <p:nvPicPr>
          <p:cNvPr id="1034" name="Picture 10" descr="http://planeta.tc/img/television/tv-alldevicenew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214686"/>
            <a:ext cx="9296400" cy="3829051"/>
          </a:xfrm>
          <a:prstGeom prst="rect">
            <a:avLst/>
          </a:prstGeom>
          <a:noFill/>
        </p:spPr>
      </p:pic>
      <p:sp>
        <p:nvSpPr>
          <p:cNvPr id="7" name="TextBox 6">
            <a:hlinkClick r:id="rId7"/>
          </p:cNvPr>
          <p:cNvSpPr txBox="1"/>
          <p:nvPr/>
        </p:nvSpPr>
        <p:spPr>
          <a:xfrm>
            <a:off x="285720" y="214290"/>
            <a:ext cx="439062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Guess the topic of the lesson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TV </a:t>
            </a:r>
            <a:r>
              <a:rPr lang="en-US" b="1" i="1" dirty="0" err="1" smtClean="0"/>
              <a:t>Programm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-4571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050" name="Picture 2" descr="http://severpost.ru/docs/upload/13977444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1156" cy="6858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TextBox 5"/>
          <p:cNvSpPr txBox="1"/>
          <p:nvPr/>
        </p:nvSpPr>
        <p:spPr>
          <a:xfrm>
            <a:off x="2143108" y="2571744"/>
            <a:ext cx="5286412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6000" b="1" i="1" dirty="0" smtClean="0">
                <a:solidFill>
                  <a:sysClr val="windowText" lastClr="000000"/>
                </a:solidFill>
              </a:rPr>
              <a:t>TV </a:t>
            </a:r>
            <a:r>
              <a:rPr lang="en-US" sz="6000" b="1" i="1" dirty="0" err="1" smtClean="0">
                <a:solidFill>
                  <a:sysClr val="windowText" lastClr="000000"/>
                </a:solidFill>
              </a:rPr>
              <a:t>Programmes</a:t>
            </a:r>
            <a:endParaRPr lang="ru-RU" sz="6000" b="1" i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357554" y="2643182"/>
            <a:ext cx="2928958" cy="142876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Drama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85786" y="4786322"/>
            <a:ext cx="2643206" cy="928694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Science Fiction</a:t>
            </a: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3857620" y="4714884"/>
            <a:ext cx="2786082" cy="157163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Sports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7158" y="2786058"/>
            <a:ext cx="2786082" cy="135732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News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85786" y="1071546"/>
            <a:ext cx="3071834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Sitcomes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00826" y="928670"/>
            <a:ext cx="2643174" cy="150019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Music Shows</a:t>
            </a:r>
            <a:endParaRPr lang="ru-RU" sz="2800" dirty="0"/>
          </a:p>
        </p:txBody>
      </p:sp>
      <p:sp>
        <p:nvSpPr>
          <p:cNvPr id="8" name="Овал 7"/>
          <p:cNvSpPr/>
          <p:nvPr/>
        </p:nvSpPr>
        <p:spPr>
          <a:xfrm>
            <a:off x="6572264" y="4286256"/>
            <a:ext cx="2571736" cy="128588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Reality Shows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857620" y="500042"/>
            <a:ext cx="2643206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Talk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Shows</a:t>
            </a:r>
            <a:endParaRPr lang="ru-RU" sz="2800" dirty="0">
              <a:solidFill>
                <a:sysClr val="windowText" lastClr="0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500794" y="2714620"/>
            <a:ext cx="2643206" cy="12001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cartoons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54733"/>
          <a:ext cx="6096000" cy="4803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3804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LOVE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Don’t like</a:t>
                      </a:r>
                      <a:endParaRPr lang="ru-RU" sz="3200" dirty="0"/>
                    </a:p>
                  </a:txBody>
                  <a:tcPr/>
                </a:tc>
              </a:tr>
              <a:tr h="138043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LIKE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Hate</a:t>
                      </a:r>
                      <a:endParaRPr lang="ru-RU" sz="3200" dirty="0"/>
                    </a:p>
                  </a:txBody>
                  <a:tcPr/>
                </a:tc>
              </a:tr>
              <a:tr h="166828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Great,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exciting,</a:t>
                      </a:r>
                      <a:r>
                        <a:rPr lang="en-US" sz="3200" baseline="0" dirty="0" smtClean="0"/>
                        <a:t> interesting, fantastic, fine, wonderful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Boring, awful, terrible, dull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2" name="Picture 2" descr="(ch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5364" name="Picture 4" descr="(ch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5366" name="Picture 6" descr="(ch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43042" y="5643578"/>
            <a:ext cx="5500726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I don’t like…. I </a:t>
            </a:r>
            <a:r>
              <a:rPr lang="en-US" sz="3200" dirty="0" smtClean="0"/>
              <a:t>think it’s…</a:t>
            </a:r>
            <a:endParaRPr lang="en-US" sz="3200" dirty="0" smtClean="0"/>
          </a:p>
          <a:p>
            <a:r>
              <a:rPr lang="en-US" sz="3200" dirty="0" smtClean="0"/>
              <a:t>I like…. I </a:t>
            </a:r>
            <a:r>
              <a:rPr lang="en-US" sz="3200" dirty="0" smtClean="0"/>
              <a:t>think it’s…..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2857520" cy="1357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IT,HE,SHE</a:t>
            </a:r>
            <a:endParaRPr lang="ru-RU" sz="3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357686" y="428604"/>
            <a:ext cx="3214710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DOES</a:t>
            </a:r>
            <a:r>
              <a:rPr lang="en-US" dirty="0" smtClean="0"/>
              <a:t> </a:t>
            </a:r>
            <a:endParaRPr lang="ru-RU" dirty="0"/>
          </a:p>
        </p:txBody>
      </p:sp>
      <p:cxnSp>
        <p:nvCxnSpPr>
          <p:cNvPr id="5" name="Прямая со стрелкой 4"/>
          <p:cNvCxnSpPr>
            <a:stCxn id="2" idx="3"/>
          </p:cNvCxnSpPr>
          <p:nvPr/>
        </p:nvCxnSpPr>
        <p:spPr>
          <a:xfrm>
            <a:off x="3500430" y="1178703"/>
            <a:ext cx="78581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00826" y="1142984"/>
            <a:ext cx="1140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пиши</a:t>
            </a:r>
            <a:endParaRPr lang="ru-RU" sz="3200" dirty="0"/>
          </a:p>
        </p:txBody>
      </p:sp>
      <p:sp>
        <p:nvSpPr>
          <p:cNvPr id="9" name="Овал 8"/>
          <p:cNvSpPr/>
          <p:nvPr/>
        </p:nvSpPr>
        <p:spPr>
          <a:xfrm>
            <a:off x="785786" y="3357562"/>
            <a:ext cx="3857652" cy="18573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I, we, you, they</a:t>
            </a:r>
            <a:endParaRPr lang="ru-RU" sz="3200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500694" y="3429000"/>
            <a:ext cx="3000396" cy="1714512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do</a:t>
            </a:r>
            <a:endParaRPr lang="ru-RU" sz="4000" b="1" dirty="0"/>
          </a:p>
        </p:txBody>
      </p:sp>
      <p:cxnSp>
        <p:nvCxnSpPr>
          <p:cNvPr id="12" name="Прямая со стрелкой 11"/>
          <p:cNvCxnSpPr>
            <a:stCxn id="9" idx="6"/>
            <a:endCxn id="10" idx="1"/>
          </p:cNvCxnSpPr>
          <p:nvPr/>
        </p:nvCxnSpPr>
        <p:spPr>
          <a:xfrm>
            <a:off x="4643438" y="4286256"/>
            <a:ext cx="160735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4414" y="6143644"/>
            <a:ext cx="6243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Do you like….- Yes, I do/  No, I don’t</a:t>
            </a:r>
            <a:endParaRPr lang="ru-RU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s://www.metod-kopilka.ru/images/doc/57/56592/4/img1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</TotalTime>
  <Words>86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TV Programm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10</cp:revision>
  <dcterms:modified xsi:type="dcterms:W3CDTF">2017-11-22T20:06:11Z</dcterms:modified>
</cp:coreProperties>
</file>