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C33D0D5-60E5-4310-BAAD-7164CADCCFB0}" type="datetimeFigureOut">
              <a:rPr lang="ru-RU" smtClean="0"/>
              <a:t>30.05.2017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6937D18-FE27-4E55-9863-79B8627F24B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3600400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детьми с расстройствами аутистического спектра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4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4"/>
            <a:ext cx="7408333" cy="392129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Аутизм — заболевание хроническое, чаще всего пожизненное, но это не причина обижаться на судьбу. Родителям нужно помнить, что совместные действия с различными специалистами, основанные на внимании, заботе и любви к ребёнку, всегда приносят результат</a:t>
            </a:r>
          </a:p>
        </p:txBody>
      </p:sp>
    </p:spTree>
    <p:extLst>
      <p:ext uri="{BB962C8B-B14F-4D97-AF65-F5344CB8AC3E}">
        <p14:creationId xmlns:p14="http://schemas.microsoft.com/office/powerpoint/2010/main" val="257609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2348880"/>
            <a:ext cx="8424935" cy="3777283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специфику материнского и отцовского отношения к аутичному ребенку;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сравнительный анализ родительского отношения к детям с аутизмом и нормально развивающимся детям;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взаимоотношения всех членов семьи, окружающих ребенка с аутизмом.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психолога при работе с детьми с аутизмом :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5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556792"/>
            <a:ext cx="8568952" cy="5040560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ощущения родительской компетентности через выявление позитивного родительского поведения (внимание родителя к ребенку, отзывчивость, адекватность).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 ребенком и родителем, способствующие снятию эмоционального напряжения и сближению ребенка и родителя.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методов игровой и арт-терапии дает ребенку опыт эмоциональной близости с родителем, способствует выявлению и преодолению зон эмоционального напряжения в отношениях. 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присутствия на занятиях психолога других членов семьи, необходимо их включение в игровую и творческую деятельность, что является стимулом для создания семейной сплоченности, привносит в семейные отношения ощущение непринужденности, взаимной заинтересованности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указанных детско-родительских отношениях работа психолога направлена на: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80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1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Эмоционально поддерживать адаптационный процесс у родителей. Данная задача решается посредством нормализации переживаний и переносимых трудностей, позитивного подкрепления усилий, предпринятых родителями для лечения ребенка.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Укреплять родительскую самооценку: повышать у родителей чувство понимания своей компетентности и функциональности. Оказывать помощь в систематизации имеющегося опыта пребывания в общественных местах, свидетельствующих об успешном преодолении трудностей.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Помогать родителям в исследовании ситуации болезни с целью снятия чувства вины, это способствует лучшему пониманию особенностей заболевания и его последствий.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Способствовать эффективному общению родителей с профессионалами (медицинский персонал, психологи, социальные службы), это выражается в обмене информацией. Способствовать переводу родителей в сотрудничающую позицию.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Способствовать эмоционально открытому взаимодействию родителей с ребенком, это улучшает физическое и психологическое благополучие ребенка.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Помогать налаживанию прямого и открытого общения внутри семьи, взаимной поддержке.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облегчения процесса адаптации родителей к поставленному диагнозу, к пребыванию в лечебных учреждениях для детей с аутизмом целесообразно предпринимать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шаги: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7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371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Работа с детьми с расстройствами аутистического спектра</vt:lpstr>
      <vt:lpstr>Презентация PowerPoint</vt:lpstr>
      <vt:lpstr>Задачи психолога при работе с детьми с аутизмом :</vt:lpstr>
      <vt:lpstr>При указанных детско-родительских отношениях работа психолога направлена на:</vt:lpstr>
      <vt:lpstr>Для облегчения процесса адаптации родителей к поставленному диагнозу, к пребыванию в лечебных учреждениях для детей с аутизмом целесообразно предпринимать следующие шаги: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детьми с расстройствами аутистического спектра</dc:title>
  <dc:creator>RePack by Diakov</dc:creator>
  <cp:lastModifiedBy>user</cp:lastModifiedBy>
  <cp:revision>9</cp:revision>
  <dcterms:created xsi:type="dcterms:W3CDTF">2017-05-16T10:33:37Z</dcterms:created>
  <dcterms:modified xsi:type="dcterms:W3CDTF">2017-05-30T07:35:59Z</dcterms:modified>
</cp:coreProperties>
</file>