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2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67B3-749E-4931-9FB6-ADB6FF6AF3F0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3D6E-41DB-420F-B423-3AA1479A8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67B3-749E-4931-9FB6-ADB6FF6AF3F0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3D6E-41DB-420F-B423-3AA1479A8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67B3-749E-4931-9FB6-ADB6FF6AF3F0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3D6E-41DB-420F-B423-3AA1479A875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67B3-749E-4931-9FB6-ADB6FF6AF3F0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3D6E-41DB-420F-B423-3AA1479A875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67B3-749E-4931-9FB6-ADB6FF6AF3F0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3D6E-41DB-420F-B423-3AA1479A8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67B3-749E-4931-9FB6-ADB6FF6AF3F0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3D6E-41DB-420F-B423-3AA1479A875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67B3-749E-4931-9FB6-ADB6FF6AF3F0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3D6E-41DB-420F-B423-3AA1479A8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67B3-749E-4931-9FB6-ADB6FF6AF3F0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3D6E-41DB-420F-B423-3AA1479A8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67B3-749E-4931-9FB6-ADB6FF6AF3F0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3D6E-41DB-420F-B423-3AA1479A87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67B3-749E-4931-9FB6-ADB6FF6AF3F0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3D6E-41DB-420F-B423-3AA1479A875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67B3-749E-4931-9FB6-ADB6FF6AF3F0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3D6E-41DB-420F-B423-3AA1479A875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FCD67B3-749E-4931-9FB6-ADB6FF6AF3F0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4A23D6E-41DB-420F-B423-3AA1479A875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характеристики детей с общим недоразвитием речи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76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049677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выбранной нами темой  цель реферативного исследования – изучение вопроса нарушений развития у детей с ОНР- рассмотрение вопроса  формирования у  них связной речи.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проблемы: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50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19369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*</a:t>
            </a:r>
            <a:r>
              <a:rPr lang="ru-RU" dirty="0" smtClean="0"/>
              <a:t> </a:t>
            </a:r>
            <a:r>
              <a:rPr lang="ru-RU" dirty="0"/>
              <a:t>изучить научную литературу по вопросу нарушений развития у детей с </a:t>
            </a:r>
            <a:r>
              <a:rPr lang="ru-RU" dirty="0" smtClean="0"/>
              <a:t>ОНР.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*</a:t>
            </a:r>
            <a:r>
              <a:rPr lang="ru-RU" dirty="0" smtClean="0"/>
              <a:t>проанализировать </a:t>
            </a:r>
            <a:r>
              <a:rPr lang="ru-RU" dirty="0"/>
              <a:t>методическую литературу по вопросу формирования связной речи у дошкольников с ОНР.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выбранной нами темой и целью поставлены следующие задачи: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51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  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1-й уровень речевого развития характеризуется полным или почти полным отсутствием речи.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2-й уровень речевого развития детей характеризуется начатками общеупотребительной речи.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3-й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речевого развития характеризуется наличием развернутой фразовой речи с элементами лексико-грамматического и фонетико-фонематического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недоразвития.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4-й уровень речевого развития характеризуется незначительным нарушением в формировании всех компонентов языковой системы. Это форма речевой патологии, при которой у дошкольников отмечаются неявно выраженные, но стойкие нарушения в овладении фонетикой, лексикой и грамматикой.</a:t>
            </a:r>
          </a:p>
          <a:p>
            <a:pPr marL="0" indent="0">
              <a:buNone/>
            </a:pPr>
            <a:endParaRPr lang="ru-RU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развития речи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1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8245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    Коррекционные задачи по разделу «Развитие связной речи» состоят в следующем: систематическая работа по формированию и закреплению лексико-грамматических категорий; формирование навыков речевого общения на занятиях и в повседневной жизни и деятельности детей;</a:t>
            </a:r>
          </a:p>
          <a:p>
            <a:r>
              <a:rPr lang="ru-RU" dirty="0"/>
              <a:t>обучение анализу текста, выделению смысловых звеньев, составлению плана и пересказу по плану; формирование, правильное лексическое и грамматическое оформление речевых высказываний; обучение анализу, планированию, построению, композиционному оформлению самостоятельных речевых высказываний; развитие самоконтроля детей за собственной речью.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73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62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Психологические характеристики детей с общим недоразвитием речи</vt:lpstr>
      <vt:lpstr>Актуальность проблемы:</vt:lpstr>
      <vt:lpstr>  В соответствии с выбранной нами темой и целью поставлены следующие задачи: </vt:lpstr>
      <vt:lpstr>Уровни развития речи</vt:lpstr>
      <vt:lpstr>Вывод: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характеристики детей с общим недоразвитием речи</dc:title>
  <dc:creator>RePack by Diakov</dc:creator>
  <cp:lastModifiedBy>RePack by Diakov</cp:lastModifiedBy>
  <cp:revision>3</cp:revision>
  <dcterms:created xsi:type="dcterms:W3CDTF">2017-05-16T10:02:49Z</dcterms:created>
  <dcterms:modified xsi:type="dcterms:W3CDTF">2017-05-16T10:31:03Z</dcterms:modified>
</cp:coreProperties>
</file>