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627A-0256-4FFF-8C5B-4A6B79FA86A2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B35-E3D6-4D55-BD1B-96D3F5923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627A-0256-4FFF-8C5B-4A6B79FA86A2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B35-E3D6-4D55-BD1B-96D3F5923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627A-0256-4FFF-8C5B-4A6B79FA86A2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B35-E3D6-4D55-BD1B-96D3F5923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627A-0256-4FFF-8C5B-4A6B79FA86A2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B35-E3D6-4D55-BD1B-96D3F5923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627A-0256-4FFF-8C5B-4A6B79FA86A2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B35-E3D6-4D55-BD1B-96D3F5923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627A-0256-4FFF-8C5B-4A6B79FA86A2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B35-E3D6-4D55-BD1B-96D3F5923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627A-0256-4FFF-8C5B-4A6B79FA86A2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B35-E3D6-4D55-BD1B-96D3F5923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627A-0256-4FFF-8C5B-4A6B79FA86A2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B35-E3D6-4D55-BD1B-96D3F5923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627A-0256-4FFF-8C5B-4A6B79FA86A2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B35-E3D6-4D55-BD1B-96D3F5923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627A-0256-4FFF-8C5B-4A6B79FA86A2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B35-E3D6-4D55-BD1B-96D3F5923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627A-0256-4FFF-8C5B-4A6B79FA86A2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B35-E3D6-4D55-BD1B-96D3F5923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F627A-0256-4FFF-8C5B-4A6B79FA86A2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AB35-E3D6-4D55-BD1B-96D3F5923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53"/>
            <a:ext cx="8501122" cy="2500329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Строительство монолитных цементобетонных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армобетонных и железобетонных покрытий и оснований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643182"/>
            <a:ext cx="8501122" cy="4000528"/>
          </a:xfrm>
        </p:spPr>
        <p:txBody>
          <a:bodyPr>
            <a:normAutofit fontScale="92500" lnSpcReduction="20000"/>
          </a:bodyPr>
          <a:lstStyle/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Подготовил: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Ст.гр. С3-15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Дмитриев Н.В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Проверил: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Айсуваков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И.Н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Уфа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"/>
            <a:ext cx="8929718" cy="1142984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5. Предварительно напряженные цементобетонные покрытия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572560" cy="557216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Монолитные предварительно напряженные покрытия бывают неподвижные и подвижные.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Систему покрытия (а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называют внешне обжатой. В покрытии арматура в плите полностью отсутствует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что является важным преимуществом. Система имеет следующие недостатки: необходимы мощные упоры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бетоне покрытия возникают значительные напряжения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течение 2–3 лет в бетоне развиваются деформации ползучести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что приводит к необходимости 1–2 раза в год восстанавливать потерянную часть предварительного напряжения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строительный период растягивается на 2–3  года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что осложняет организацию строительства покрытий. </a:t>
            </a:r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рисунке (б) показана подвижная система покрытия с внешнем обжатием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упругие швы которой допускают ограниченные перемещения плиты в пределах.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рисунке (в) система с внутренним обжатием за счет предварительного напряжения арматуры.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концевой упор</a:t>
            </a:r>
          </a:p>
          <a:p>
            <a:pPr marL="457200" indent="-457200" algn="just">
              <a:buAutoNum type="arabicParenR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участок плиты без швов</a:t>
            </a:r>
          </a:p>
          <a:p>
            <a:pPr marL="457200" indent="-457200" algn="just">
              <a:buAutoNum type="arabicParenR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силовой шов</a:t>
            </a:r>
          </a:p>
          <a:p>
            <a:pPr marL="457200" indent="-457200" algn="just">
              <a:buAutoNum type="arabicParenR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упругий шов</a:t>
            </a:r>
          </a:p>
          <a:p>
            <a:pPr marL="457200" indent="-457200" algn="just">
              <a:buAutoNum type="arabicParenR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арматура из высокопрочной стали</a:t>
            </a:r>
          </a:p>
          <a:p>
            <a:pPr marL="457200" indent="-457200" algn="just">
              <a:buAutoNum type="arabicParenR"/>
            </a:pP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x3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8286808" cy="2938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"/>
            <a:ext cx="8929718" cy="1142984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6. Цементобетонное покрытие на укрепительных полосах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572560" cy="5572164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На укрепительных полосах покрытие следует устраивать с применением специальных бетоноукладчиков. Допускается использование площадочных вибраторов и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виброреек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После уплотнения бетонной смеси площадочными вибраторами отделку поверхности допускается производить при помощи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виброреек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путем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выглаживания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поверхности бетона брезентовыми или резиновыми лентами. 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Уплотнение бетонной смеси поверхностными вибраторами следует производить прямыми непрерывными полосами с перекрытиями на 5-10см. На каждой позиции вибратор допускается выдерживать 40-60с.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"/>
            <a:ext cx="8929718" cy="1142984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7. Контроль качества работ при устройстве цементобетонных покрытий и оснований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572560" cy="5572164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При приготовлении и укладке бетонной смеси лаборатория должна контролировать: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качество материалов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 бетона и назначение дозировки материалов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правильность хранения материалов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приготовление бетонной смеси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ее однородность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подвижность и жесткость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вовлеченного в бетону смесь воздуха на месте приготовления и укладки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прочности и морозостойкости бетона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твердения и набор прочности бетона в заданные сроки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 технической отчетности по контролю качества материалов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приготовления смеси и прочности бетона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53"/>
            <a:ext cx="8858280" cy="1143007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1. Конструкция дорожных одежд с монолитными цементобетонными покрытиями.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501122" cy="535785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Цементобетонные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покрытия относятся к усовершенствованным покрытиям капитального типа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отвечающим современным требованиям автомобильного движения. Достаточная шероховатость ровной поверхности обеспечивает надежное сцепление колес автомобиля с покрытием. Срок службы цементобетонных покрытий без капитального ремонта составляет около 30 лет.</a:t>
            </a:r>
          </a:p>
          <a:p>
            <a:pPr algn="just">
              <a:lnSpc>
                <a:spcPct val="12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Не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менее важным преимуществом бетонных покрытий по сравнению с другими является полная механизация всех работ во время строительства дороги: приготовление бетонной смеси, ее распределение и уплотнение. Это позволяет считать цементобетонные покрытия наиболее перспективными для массового дорожного строительства. цементобетонные покрытия являются основными и наиболее динамично развивающимися для скоростного движения на автомобильных дорогах.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Конструкции дорожных одежд принято классифицировать: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технологии строительства – монолитные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сборные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сборно-монолитные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числу слоев – одно- и двухслойные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наличию и виду арматуры – неармированные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армированные (армобетонные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железобетонные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непрерывно армированные)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виду бетона – из тяжелого бетона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из легкого бетона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керамзитбетона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термолитобетона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расположению в дорожной одежде – в покрытии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основании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напряженному состоянию – обычные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предварительно напряженные (армированные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безарматурнообжатые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виду цемента – на обычном портландцементе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напрягащем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цементе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способу уплотнения – из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вибрированного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бетона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из трамбованного бетона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из литого бетона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из укатываемого тощего бетона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Поперечные разрезы типовых дорожных одежд с цементобетонным покрытием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устраиваемых комплектами машин.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со скользящими формами           б) с применением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рельс-форм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1-покрытие   2 выравнивающий слой   3-основание  4-доп.слой основания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5-земляное полотно  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-укрепленная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полоса</a:t>
            </a:r>
          </a:p>
        </p:txBody>
      </p:sp>
      <p:pic>
        <p:nvPicPr>
          <p:cNvPr id="4" name="Рисунок 3" descr="x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14290"/>
            <a:ext cx="7157872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53"/>
            <a:ext cx="8858280" cy="1143007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2. Технология устройства цементобетонного покрытия комплектами машин ДС-110 со скользящими формами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501122" cy="535785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В состав комплекта машин ДС-110 входят бетоноукладчик ДС-111 с боковыми скользящими формами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бетоноотделочная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машина ДС-105А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машина для нанесения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пленкообразущих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материалов ДС-105А. Ведущим механизмом является бетоноукладчик ДС-111 со скоростью укладки 2м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сменной длиной захватки 550 м или 4125 кв.м покрытия.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До начала работ бетоноукладчика должны быть выполнены следующие работы: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спрофилированно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 проектные отметки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цементогрунтовое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основание с необходимой прочностью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натянута с двух сторон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копирная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струна для работы бетоноукладчика ДС-111 в автоматизированном режиме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устроено требуемое количество въездов на основание и съездов с него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подготовлены временные дороги для подвоза бетонной смеси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/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betonoukladchik_600_auto_5_8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9124" y="214290"/>
            <a:ext cx="4214842" cy="285752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3643338" cy="5911873"/>
          </a:xfrm>
        </p:spPr>
        <p:txBody>
          <a:bodyPr>
            <a:normAutofit lnSpcReduction="10000"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Бетоноукладчик ДС-111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Бетоноотделочная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машина ДС-105А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eb48c6c6593fa902069cd2d92417937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3214687"/>
            <a:ext cx="4238628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"/>
            <a:ext cx="8929718" cy="1142984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3. Особенности двухслойных цементобетонных покрытий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572560" cy="557216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Бетонные покрытия могут быть одно- и двухслойными. Верхний слой покрытия должен быть не тоньше 6см. Двухслойные покрытия должны применяться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как правило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их строительстве комплектом машин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передвигающихся по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рельс-формам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целью использования в бетоне для нижнего слоя менее прочных и морозостойких местных каменных материалов.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Организация работ по строительству двухслойного покрытия должна обеспечивать ритмичную укладку смеси с расчетом получения однородного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монолитного и плотного бетона по всей толщине покрытия. 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Для этого разрыв во времени между укладкой нижнего и верхнего слоев при температуре воздуха 5-20°С должен быть не более 1ч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температуре 20-25°С – не более 45мин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температуре 25-30°С – не более 30мин.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Работы по строительству участка двухслойного покрытия следует заканчивать с расчетом укладки верхнего и нижнего слоев одновременно.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"/>
            <a:ext cx="8929718" cy="1142984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4. Армобетонные и железобетонные цементобетонные покрытия и основания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572560" cy="5572164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Необходимо различать армобетонные покрытия и железобетонные. Различие состоит в том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что в армобетонных покрытиях процент армирования меньше минимального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предусматриваемого для железобетонных плит. В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армобетоне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растягивающее напряжение воспринимается как арматурой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 и бетоном. Коэффициент предельного армирования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армобетона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порядка 0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– 0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Минимальный коэффициент армирования железобетона – 0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Строительство монолитных цементобетонных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армобетонных и железобетонных покрытий аэродромов имеет общую схожесть с технологией строительства дорожных покрытий.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Распределение бетона при его подачи и укладка арматурной сетки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60784-foto11-1024x76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785926"/>
            <a:ext cx="4374631" cy="3900501"/>
          </a:xfrm>
        </p:spPr>
      </p:pic>
      <p:pic>
        <p:nvPicPr>
          <p:cNvPr id="8" name="Рисунок 7" descr="setka-kompozitnaya-fo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785926"/>
            <a:ext cx="4143403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962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Строительство монолитных цементобетонных, армобетонных и железобетонных покрытий и оснований</vt:lpstr>
      <vt:lpstr>1. Конструкция дорожных одежд с монолитными цементобетонными покрытиями. </vt:lpstr>
      <vt:lpstr>Слайд 3</vt:lpstr>
      <vt:lpstr>Слайд 4</vt:lpstr>
      <vt:lpstr>2. Технология устройства цементобетонного покрытия комплектами машин ДС-110 со скользящими формами. </vt:lpstr>
      <vt:lpstr>Слайд 6</vt:lpstr>
      <vt:lpstr>3. Особенности двухслойных цементобетонных покрытий</vt:lpstr>
      <vt:lpstr>4. Армобетонные и железобетонные цементобетонные покрытия и основания</vt:lpstr>
      <vt:lpstr>   Распределение бетона при его подачи и укладка арматурной сетки</vt:lpstr>
      <vt:lpstr>5. Предварительно напряженные цементобетонные покрытия</vt:lpstr>
      <vt:lpstr>Слайд 11</vt:lpstr>
      <vt:lpstr>6. Цементобетонное покрытие на укрепительных полосах</vt:lpstr>
      <vt:lpstr>7. Контроль качества работ при устройстве цементобетонных покрытий и оснований</vt:lpstr>
      <vt:lpstr>Спасибо за внимание.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Строительство монолитных цементобетонных, армобетонных и железобетонных покрытий и оснований</dc:title>
  <dc:creator>Лаборатория</dc:creator>
  <cp:lastModifiedBy>Лаборатория</cp:lastModifiedBy>
  <cp:revision>37</cp:revision>
  <dcterms:created xsi:type="dcterms:W3CDTF">2017-11-13T10:27:46Z</dcterms:created>
  <dcterms:modified xsi:type="dcterms:W3CDTF">2017-11-16T12:54:56Z</dcterms:modified>
</cp:coreProperties>
</file>