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6" r:id="rId3"/>
    <p:sldId id="266" r:id="rId4"/>
    <p:sldId id="259" r:id="rId5"/>
    <p:sldId id="260" r:id="rId6"/>
    <p:sldId id="261" r:id="rId7"/>
    <p:sldId id="263" r:id="rId8"/>
    <p:sldId id="264" r:id="rId9"/>
    <p:sldId id="265" r:id="rId10"/>
    <p:sldId id="25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48C12C-9F01-44CA-8B71-70A161E8FA39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D92A7ED-EFB4-4570-90EB-2901660CB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513D888-E6E0-4A06-88C1-79EE71F8D0B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FB3E4-69A9-4B0A-8F46-F0E1C7C9004B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A7245-59C6-4CB8-A82D-5DD32EADC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92BD7-3F61-4070-922E-8694635FBBAA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545B-D9E7-4071-8210-1EDA237B55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BE545-664F-4360-BE25-448B8517FBD5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D5587-FF24-4F88-A095-AEEC1B62A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A455B-63D0-4473-879D-D73A9733DFBC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A1F18-D6A5-4B96-9FAE-5CBC399A3F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51AC3-5927-4388-BAC4-245D3775D202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F3B78-AF39-4428-BA63-5FD6A0CC99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F550-413B-42ED-9740-73D03038C498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B8C6-AE9A-44D1-8463-08E56FB29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389C2-37E1-4848-9C24-46AB231E7AD8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7131-50EB-4AF8-8043-81CEA8908A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5C6BC-BF04-4112-8217-46045FE61FDC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E4953-63F3-4043-98EB-850194913C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3D83-1D9A-4720-A977-1944ECC83AE2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2592-3296-48B7-9B56-20CC80F4E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38424-E951-4789-A1B0-4711A45F43D0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2C070-4671-45E1-ACF0-3C834788A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89EF7-6D66-4633-975F-14AA51ED9978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646C-C9D0-4237-B72C-79F0B0E82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723EAA-1794-4087-A304-6C45572CED98}" type="datetimeFigureOut">
              <a:rPr lang="ru-RU"/>
              <a:pPr>
                <a:defRPr/>
              </a:pPr>
              <a:t>17.08.2017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4BD4D5A-8E67-4620-BD4A-422A635A0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img-fotki.yandex.ru/get/15501/200418627.3c/0_111f8b_a374c127_M.png" TargetMode="External"/><Relationship Id="rId13" Type="http://schemas.openxmlformats.org/officeDocument/2006/relationships/slide" Target="slide1.xml"/><Relationship Id="rId3" Type="http://schemas.openxmlformats.org/officeDocument/2006/relationships/hyperlink" Target="http://www.easyvectors.com/free-vector/image/s/star-bright-purple-vector-abstract-background-clip-art.jpg" TargetMode="External"/><Relationship Id="rId7" Type="http://schemas.openxmlformats.org/officeDocument/2006/relationships/hyperlink" Target="http://img-fotki.yandex.ru/get/9836/16969765.1d0/0_8a0ab_a4eabf6c_L.png" TargetMode="External"/><Relationship Id="rId12" Type="http://schemas.openxmlformats.org/officeDocument/2006/relationships/hyperlink" Target="https://img-fotki.yandex.ru/get/15537/200418627.35/0_110b0b_fa05ec0b_M.png" TargetMode="External"/><Relationship Id="rId2" Type="http://schemas.openxmlformats.org/officeDocument/2006/relationships/hyperlink" Target="http://ih2.tr200.biz/img7b/0043/50/00435098-00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g-fotki.yandex.ru/get/15540/200418627.34/0_1109cd_cc8a6f9_L.png" TargetMode="External"/><Relationship Id="rId11" Type="http://schemas.openxmlformats.org/officeDocument/2006/relationships/hyperlink" Target="http://street-trees.ru/sites/default/files/22.png" TargetMode="External"/><Relationship Id="rId5" Type="http://schemas.openxmlformats.org/officeDocument/2006/relationships/hyperlink" Target="https://img-fotki.yandex.ru/get/5647/200418627.31/0_1102b1_b920f93f_M.png" TargetMode="External"/><Relationship Id="rId10" Type="http://schemas.openxmlformats.org/officeDocument/2006/relationships/hyperlink" Target="http://dealscorfu.com/image/data/christmas/christmas-star-1.jpg" TargetMode="External"/><Relationship Id="rId4" Type="http://schemas.openxmlformats.org/officeDocument/2006/relationships/hyperlink" Target="http://www.artleo.com/pic/201108/1024x768/artleo.com-4975.jpg" TargetMode="External"/><Relationship Id="rId9" Type="http://schemas.openxmlformats.org/officeDocument/2006/relationships/hyperlink" Target="https://img-fotki.yandex.ru/get/15516/200418627.3a/0_111e33_201715c_L.pn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Содержимое 3" descr="00435098-001.jpg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85750" y="214313"/>
            <a:ext cx="8675688" cy="6072187"/>
          </a:xfrm>
          <a:ln>
            <a:solidFill>
              <a:srgbClr val="FFC000"/>
            </a:solidFill>
          </a:ln>
          <a:effectLst>
            <a:outerShdw blurRad="50800" dist="25400" dir="5400000" algn="ctr" rotWithShape="0">
              <a:srgbClr val="FFC000"/>
            </a:outerShdw>
          </a:effectLst>
        </p:spPr>
      </p:pic>
      <p:pic>
        <p:nvPicPr>
          <p:cNvPr id="5" name="TextBox 4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43200" y="2200275"/>
            <a:ext cx="3760788" cy="1743075"/>
          </a:xfrm>
          <a:prstGeom prst="rect">
            <a:avLst/>
          </a:prstGeom>
          <a:noFill/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3071813" y="3786188"/>
            <a:ext cx="28527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интерактивная игра</a:t>
            </a:r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3929063" y="5000625"/>
            <a:ext cx="1566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Класс:1-2</a:t>
            </a:r>
          </a:p>
          <a:p>
            <a:r>
              <a:rPr lang="ru-RU" sz="2000" b="1">
                <a:solidFill>
                  <a:srgbClr val="C00000"/>
                </a:solidFill>
                <a:latin typeface="Calibri" pitchFamily="34" charset="0"/>
              </a:rPr>
              <a:t>УМК: любой</a:t>
            </a:r>
          </a:p>
        </p:txBody>
      </p:sp>
      <p:sp>
        <p:nvSpPr>
          <p:cNvPr id="14343" name="TextBox 7"/>
          <p:cNvSpPr txBox="1">
            <a:spLocks noChangeArrowheads="1"/>
          </p:cNvSpPr>
          <p:nvPr/>
        </p:nvSpPr>
        <p:spPr bwMode="auto">
          <a:xfrm>
            <a:off x="785813" y="6357938"/>
            <a:ext cx="66211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Автор-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Кротова Ольга Вячеслав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овна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, учитель начальных классов</a:t>
            </a:r>
          </a:p>
        </p:txBody>
      </p:sp>
      <p:sp>
        <p:nvSpPr>
          <p:cNvPr id="10" name="Стрелка вправо 9">
            <a:hlinkClick r:id="rId6" action="ppaction://hlinksldjump"/>
          </p:cNvPr>
          <p:cNvSpPr/>
          <p:nvPr/>
        </p:nvSpPr>
        <p:spPr>
          <a:xfrm>
            <a:off x="8001000" y="6357938"/>
            <a:ext cx="857250" cy="357187"/>
          </a:xfrm>
          <a:prstGeom prst="rightArrow">
            <a:avLst/>
          </a:prstGeom>
          <a:solidFill>
            <a:srgbClr val="7030A0">
              <a:alpha val="58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Управляющая кнопка: сведения 11">
            <a:hlinkClick r:id="" action="ppaction://hlinkshowjump?jump=lastslide" highlightClick="1"/>
          </p:cNvPr>
          <p:cNvSpPr/>
          <p:nvPr/>
        </p:nvSpPr>
        <p:spPr>
          <a:xfrm>
            <a:off x="285750" y="6286500"/>
            <a:ext cx="500063" cy="428625"/>
          </a:xfrm>
          <a:prstGeom prst="actionButtonInformation">
            <a:avLst/>
          </a:prstGeom>
          <a:solidFill>
            <a:srgbClr val="7030A0">
              <a:alpha val="67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4525963"/>
          </a:xfrm>
        </p:spPr>
        <p:txBody>
          <a:bodyPr/>
          <a:lstStyle/>
          <a:p>
            <a:r>
              <a:rPr lang="en-US" sz="1600" smtClean="0">
                <a:hlinkClick r:id="rId2"/>
              </a:rPr>
              <a:t>http://ih2.tr200.biz/img7b/0043/50/00435098-001.jpg</a:t>
            </a:r>
            <a:r>
              <a:rPr lang="ru-RU" sz="1600" smtClean="0"/>
              <a:t> -картинка Маша и медведь</a:t>
            </a:r>
          </a:p>
          <a:p>
            <a:r>
              <a:rPr lang="en-US" sz="1600" smtClean="0">
                <a:hlinkClick r:id="rId3"/>
              </a:rPr>
              <a:t>http://www.easyvectors.com/free-vector/image/s/star-bright-purple-vector-abstract-background-clip-art.jpg</a:t>
            </a:r>
            <a:r>
              <a:rPr lang="ru-RU" sz="1600" smtClean="0"/>
              <a:t> -фон</a:t>
            </a:r>
          </a:p>
          <a:p>
            <a:r>
              <a:rPr lang="en-US" sz="1600" smtClean="0">
                <a:hlinkClick r:id="rId4"/>
              </a:rPr>
              <a:t>http://www.artleo.com/pic/201108/1024x768/artleo.com-4975.jpg</a:t>
            </a:r>
            <a:r>
              <a:rPr lang="ru-RU" sz="1600" smtClean="0"/>
              <a:t> -фон</a:t>
            </a:r>
          </a:p>
          <a:p>
            <a:endParaRPr lang="ru-RU" sz="1600" smtClean="0"/>
          </a:p>
          <a:p>
            <a:r>
              <a:rPr lang="en-US" sz="1600" smtClean="0">
                <a:hlinkClick r:id="rId5"/>
              </a:rPr>
              <a:t>https://img-fotki.yandex.ru/get/5647/200418627.31/0_1102b1_b920f93f_M.png</a:t>
            </a:r>
            <a:r>
              <a:rPr lang="ru-RU" sz="1600" smtClean="0"/>
              <a:t> -ёлочка</a:t>
            </a:r>
          </a:p>
          <a:p>
            <a:r>
              <a:rPr lang="en-US" sz="1600" smtClean="0">
                <a:hlinkClick r:id="rId6"/>
              </a:rPr>
              <a:t>https://img-fotki.yandex.ru/get/15540/200418627.34/0_1109cd_cc8a6f9_L.png</a:t>
            </a:r>
            <a:r>
              <a:rPr lang="ru-RU" sz="1600" smtClean="0"/>
              <a:t> -ёлочка игрушка</a:t>
            </a:r>
          </a:p>
          <a:p>
            <a:r>
              <a:rPr lang="en-US" sz="1600" smtClean="0">
                <a:hlinkClick r:id="rId7"/>
              </a:rPr>
              <a:t>http://img-fotki.yandex.ru/get/9836/16969765.1d0/0_8a0ab_a4eabf6c_L.png</a:t>
            </a:r>
            <a:r>
              <a:rPr lang="ru-RU" sz="1600" smtClean="0"/>
              <a:t> -гирлянда</a:t>
            </a:r>
          </a:p>
          <a:p>
            <a:r>
              <a:rPr lang="en-US" sz="1600" smtClean="0">
                <a:hlinkClick r:id="rId8"/>
              </a:rPr>
              <a:t>https://img-fotki.yandex.ru/get/15501/200418627.3c/0_111f8b_a374c127_M.png</a:t>
            </a:r>
            <a:r>
              <a:rPr lang="ru-RU" sz="1600" smtClean="0"/>
              <a:t> -серпантин</a:t>
            </a:r>
          </a:p>
          <a:p>
            <a:r>
              <a:rPr lang="en-US" sz="1600" smtClean="0">
                <a:hlinkClick r:id="rId9"/>
              </a:rPr>
              <a:t>https://img-fotki.yandex.ru/get/15516/200418627.3a/0_111e33_201715c_L.png</a:t>
            </a:r>
            <a:r>
              <a:rPr lang="ru-RU" sz="1600" smtClean="0"/>
              <a:t> -мишура</a:t>
            </a:r>
          </a:p>
          <a:p>
            <a:r>
              <a:rPr lang="en-US" sz="1600" smtClean="0">
                <a:hlinkClick r:id="rId10"/>
              </a:rPr>
              <a:t>http://dealscorfu.com/image/data/christmas/christmas-star-1.jpg</a:t>
            </a:r>
            <a:r>
              <a:rPr lang="ru-RU" sz="1600" smtClean="0"/>
              <a:t> -звезда</a:t>
            </a:r>
          </a:p>
          <a:p>
            <a:r>
              <a:rPr lang="en-US" sz="1600" smtClean="0">
                <a:hlinkClick r:id="rId11"/>
              </a:rPr>
              <a:t>http://street-trees.ru/sites/default/files/22.png</a:t>
            </a:r>
            <a:r>
              <a:rPr lang="ru-RU" sz="1600" smtClean="0"/>
              <a:t> -бусы</a:t>
            </a:r>
          </a:p>
          <a:p>
            <a:r>
              <a:rPr lang="en-US" sz="1600" smtClean="0">
                <a:hlinkClick r:id="rId12"/>
              </a:rPr>
              <a:t>https://img-fotki.yandex.ru/get/15537/200418627.35/0_110b0b_fa05ec0b_M.png</a:t>
            </a:r>
            <a:r>
              <a:rPr lang="ru-RU" sz="1600" smtClean="0"/>
              <a:t> -новогодняя игрушка</a:t>
            </a:r>
          </a:p>
        </p:txBody>
      </p:sp>
      <p:sp>
        <p:nvSpPr>
          <p:cNvPr id="4" name="Управляющая кнопка: домой 3">
            <a:hlinkClick r:id="rId13" action="ppaction://hlinksldjump" highlightClick="1"/>
          </p:cNvPr>
          <p:cNvSpPr/>
          <p:nvPr/>
        </p:nvSpPr>
        <p:spPr>
          <a:xfrm>
            <a:off x="7858125" y="5715000"/>
            <a:ext cx="685800" cy="714375"/>
          </a:xfrm>
          <a:prstGeom prst="actionButtonHome">
            <a:avLst/>
          </a:prstGeom>
          <a:solidFill>
            <a:srgbClr val="7030A0">
              <a:alpha val="69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4" descr="0_8f935_40b9b19e_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72325" y="4643438"/>
            <a:ext cx="1685925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Рисунок 6" descr="0_1102b1_b920f93f_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28625"/>
            <a:ext cx="1735138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Прямоугольник 8"/>
          <p:cNvGrpSpPr>
            <a:grpSpLocks/>
          </p:cNvGrpSpPr>
          <p:nvPr/>
        </p:nvGrpSpPr>
        <p:grpSpPr bwMode="auto">
          <a:xfrm>
            <a:off x="3181350" y="6181725"/>
            <a:ext cx="2841625" cy="414338"/>
            <a:chOff x="2004" y="3894"/>
            <a:chExt cx="1790" cy="261"/>
          </a:xfrm>
        </p:grpSpPr>
        <p:pic>
          <p:nvPicPr>
            <p:cNvPr id="16387" name="Прямоугольник 8">
              <a:hlinkClick r:id="rId4" action="ppaction://hlinksldjump"/>
            </p:cNvPr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004" y="3894"/>
              <a:ext cx="1790" cy="261"/>
            </a:xfrm>
            <a:prstGeom prst="rect">
              <a:avLst/>
            </a:prstGeom>
            <a:noFill/>
          </p:spPr>
        </p:pic>
        <p:sp>
          <p:nvSpPr>
            <p:cNvPr id="16388" name="Text Box 4"/>
            <p:cNvSpPr txBox="1">
              <a:spLocks noChangeArrowheads="1"/>
            </p:cNvSpPr>
            <p:nvPr/>
          </p:nvSpPr>
          <p:spPr bwMode="auto">
            <a:xfrm>
              <a:off x="2025" y="3915"/>
              <a:ext cx="175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C00000"/>
                  </a:solidFill>
                  <a:latin typeface="Calibri" pitchFamily="34" charset="0"/>
                </a:rPr>
                <a:t>Начать игру</a:t>
              </a:r>
            </a:p>
          </p:txBody>
        </p:sp>
      </p:grpSp>
      <p:pic>
        <p:nvPicPr>
          <p:cNvPr id="12" name="TextBox 11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28988" y="371475"/>
            <a:ext cx="3194050" cy="1152525"/>
          </a:xfrm>
          <a:prstGeom prst="rect">
            <a:avLst/>
          </a:prstGeom>
          <a:noFill/>
        </p:spPr>
      </p:pic>
      <p:sp>
        <p:nvSpPr>
          <p:cNvPr id="16391" name="TextBox 12"/>
          <p:cNvSpPr txBox="1">
            <a:spLocks noChangeArrowheads="1"/>
          </p:cNvSpPr>
          <p:nvPr/>
        </p:nvSpPr>
        <p:spPr bwMode="auto">
          <a:xfrm>
            <a:off x="2071688" y="1571625"/>
            <a:ext cx="6858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Отгадайте загадки Маши и  узнайте, чем наряжают новогоднюю ёлку.</a:t>
            </a:r>
          </a:p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Чтобы узнать правильный ответ, нажимайте</a:t>
            </a:r>
          </a:p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Переход на следующий</a:t>
            </a:r>
          </a:p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 слайд </a:t>
            </a:r>
          </a:p>
        </p:txBody>
      </p:sp>
      <p:grpSp>
        <p:nvGrpSpPr>
          <p:cNvPr id="14" name="Прямоугольник 13"/>
          <p:cNvGrpSpPr>
            <a:grpSpLocks/>
          </p:cNvGrpSpPr>
          <p:nvPr/>
        </p:nvGrpSpPr>
        <p:grpSpPr bwMode="auto">
          <a:xfrm>
            <a:off x="4395788" y="3114675"/>
            <a:ext cx="1700212" cy="409575"/>
            <a:chOff x="2769" y="1962"/>
            <a:chExt cx="1071" cy="258"/>
          </a:xfrm>
        </p:grpSpPr>
        <p:pic>
          <p:nvPicPr>
            <p:cNvPr id="16392" name="Прямоугольник 13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769" y="1962"/>
              <a:ext cx="1071" cy="258"/>
            </a:xfrm>
            <a:prstGeom prst="rect">
              <a:avLst/>
            </a:prstGeom>
            <a:noFill/>
          </p:spPr>
        </p:pic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2790" y="1980"/>
              <a:ext cx="1035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C00000"/>
                  </a:solidFill>
                  <a:latin typeface="Calibri" pitchFamily="34" charset="0"/>
                </a:rPr>
                <a:t>ответ</a:t>
              </a:r>
            </a:p>
          </p:txBody>
        </p:sp>
      </p:grpSp>
      <p:pic>
        <p:nvPicPr>
          <p:cNvPr id="16395" name="Рисунок 14" descr="0_8f935_40b9b19e_M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57563" y="4000500"/>
            <a:ext cx="6175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Прямоугольник 7"/>
          <p:cNvSpPr>
            <a:spLocks noChangeArrowheads="1"/>
          </p:cNvSpPr>
          <p:nvPr/>
        </p:nvSpPr>
        <p:spPr bwMode="auto">
          <a:xfrm>
            <a:off x="3643313" y="714375"/>
            <a:ext cx="55006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 ёлке всё, что хочешь, есть: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Игрушек там – не перечесть.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Конфеты, дождик и хлопушки,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Гирлянды, звёзды и верхушка.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Среди блестящей мишуры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Сверкают круглые …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00563" y="3357563"/>
            <a:ext cx="228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шары</a:t>
            </a:r>
          </a:p>
        </p:txBody>
      </p:sp>
      <p:pic>
        <p:nvPicPr>
          <p:cNvPr id="11" name="Рисунок 10" descr="0_1109cd_cc8a6f9_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5" y="4429125"/>
            <a:ext cx="2397125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86250" y="3143250"/>
            <a:ext cx="3214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звездой</a:t>
            </a:r>
          </a:p>
        </p:txBody>
      </p:sp>
      <p:sp>
        <p:nvSpPr>
          <p:cNvPr id="18439" name="Прямоугольник 11"/>
          <p:cNvSpPr>
            <a:spLocks noChangeArrowheads="1"/>
          </p:cNvSpPr>
          <p:nvPr/>
        </p:nvSpPr>
        <p:spPr bwMode="auto">
          <a:xfrm>
            <a:off x="4071938" y="785813"/>
            <a:ext cx="5715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 лесу родилась ёлочка, 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Она перед тобой.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Верхушку мы украсили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Рубиновой …</a:t>
            </a:r>
            <a:r>
              <a:rPr lang="ru-RU">
                <a:latin typeface="Calibri" pitchFamily="34" charset="0"/>
              </a:rPr>
              <a:t> 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8" name="Рисунок 7" descr="christmas-star-1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4143375"/>
            <a:ext cx="2046288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857750" y="3429000"/>
            <a:ext cx="321468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бусы</a:t>
            </a:r>
          </a:p>
        </p:txBody>
      </p:sp>
      <p:sp>
        <p:nvSpPr>
          <p:cNvPr id="19463" name="Прямоугольник 11"/>
          <p:cNvSpPr>
            <a:spLocks noChangeArrowheads="1"/>
          </p:cNvSpPr>
          <p:nvPr/>
        </p:nvSpPr>
        <p:spPr bwMode="auto">
          <a:xfrm>
            <a:off x="4071938" y="857250"/>
            <a:ext cx="571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19464" name="Прямоугольник 7"/>
          <p:cNvSpPr>
            <a:spLocks noChangeArrowheads="1"/>
          </p:cNvSpPr>
          <p:nvPr/>
        </p:nvSpPr>
        <p:spPr bwMode="auto">
          <a:xfrm>
            <a:off x="3786188" y="785813"/>
            <a:ext cx="45720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 нитку шарики собрали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И в украшение связали.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Теперь блестят они на ёлке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Сквозь изумрудные иголки.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1" name="Рисунок 10" descr="22.p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63" y="4214813"/>
            <a:ext cx="321151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29063" y="3357563"/>
            <a:ext cx="4071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гирлянда</a:t>
            </a:r>
          </a:p>
        </p:txBody>
      </p:sp>
      <p:sp>
        <p:nvSpPr>
          <p:cNvPr id="20487" name="Прямоугольник 11"/>
          <p:cNvSpPr>
            <a:spLocks noChangeArrowheads="1"/>
          </p:cNvSpPr>
          <p:nvPr/>
        </p:nvSpPr>
        <p:spPr bwMode="auto">
          <a:xfrm>
            <a:off x="4071938" y="857250"/>
            <a:ext cx="571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0488" name="Прямоугольник 7"/>
          <p:cNvSpPr>
            <a:spLocks noChangeArrowheads="1"/>
          </p:cNvSpPr>
          <p:nvPr/>
        </p:nvSpPr>
        <p:spPr bwMode="auto">
          <a:xfrm>
            <a:off x="3786188" y="7858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0489" name="Прямоугольник 10"/>
          <p:cNvSpPr>
            <a:spLocks noChangeArrowheads="1"/>
          </p:cNvSpPr>
          <p:nvPr/>
        </p:nvSpPr>
        <p:spPr bwMode="auto">
          <a:xfrm>
            <a:off x="3714750" y="714375"/>
            <a:ext cx="4572000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Раз, два, три! — Звучит команда, —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Ну-ка, ёлочка, гори!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Зажигает фонари</a:t>
            </a:r>
          </a:p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Новогодняя….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3" name="Рисунок 12" descr="0_8a0ab_a4eabf6c_L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5" y="4714875"/>
            <a:ext cx="3048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4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3375" y="3357563"/>
            <a:ext cx="4071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игрушки</a:t>
            </a:r>
          </a:p>
        </p:txBody>
      </p:sp>
      <p:sp>
        <p:nvSpPr>
          <p:cNvPr id="21511" name="Прямоугольник 11"/>
          <p:cNvSpPr>
            <a:spLocks noChangeArrowheads="1"/>
          </p:cNvSpPr>
          <p:nvPr/>
        </p:nvSpPr>
        <p:spPr bwMode="auto">
          <a:xfrm>
            <a:off x="4071938" y="857250"/>
            <a:ext cx="57150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1512" name="Прямоугольник 7"/>
          <p:cNvSpPr>
            <a:spLocks noChangeArrowheads="1"/>
          </p:cNvSpPr>
          <p:nvPr/>
        </p:nvSpPr>
        <p:spPr bwMode="auto">
          <a:xfrm>
            <a:off x="3857625" y="428625"/>
            <a:ext cx="4929188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Посмотри в дверную  щёлку -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Ты увидишь нашу ёлку.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Наша ёлка высока,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Достаёт до потолка.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От подставки до макушки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 ветвях висят … 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1513" name="Прямоугольник 10"/>
          <p:cNvSpPr>
            <a:spLocks noChangeArrowheads="1"/>
          </p:cNvSpPr>
          <p:nvPr/>
        </p:nvSpPr>
        <p:spPr bwMode="auto">
          <a:xfrm>
            <a:off x="3714750" y="71437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3" name="Рисунок 12" descr="0_110b0b_fa05ec0b_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43375" y="4286250"/>
            <a:ext cx="998538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4727773-thumb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4286250"/>
            <a:ext cx="7207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Рисунок 4" descr="0_8f935_40b9b19e_M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Рисунок 6" descr="0_1102b1_b920f93f_M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000500" y="2714625"/>
            <a:ext cx="4071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серпантин</a:t>
            </a:r>
          </a:p>
        </p:txBody>
      </p:sp>
      <p:sp>
        <p:nvSpPr>
          <p:cNvPr id="22535" name="Прямоугольник 11"/>
          <p:cNvSpPr>
            <a:spLocks noChangeArrowheads="1"/>
          </p:cNvSpPr>
          <p:nvPr/>
        </p:nvSpPr>
        <p:spPr bwMode="auto">
          <a:xfrm>
            <a:off x="4071938" y="857250"/>
            <a:ext cx="571500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Колёсико простое</a:t>
            </a:r>
            <a:br>
              <a:rPr lang="ru-RU" sz="3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Стало лентой витою.</a:t>
            </a:r>
            <a:br>
              <a:rPr lang="ru-RU" sz="3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2536" name="Прямоугольник 7"/>
          <p:cNvSpPr>
            <a:spLocks noChangeArrowheads="1"/>
          </p:cNvSpPr>
          <p:nvPr/>
        </p:nvSpPr>
        <p:spPr bwMode="auto">
          <a:xfrm>
            <a:off x="3857625" y="428625"/>
            <a:ext cx="49291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2537" name="Прямоугольник 10"/>
          <p:cNvSpPr>
            <a:spLocks noChangeArrowheads="1"/>
          </p:cNvSpPr>
          <p:nvPr/>
        </p:nvSpPr>
        <p:spPr bwMode="auto">
          <a:xfrm>
            <a:off x="3714750" y="71437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pic>
        <p:nvPicPr>
          <p:cNvPr id="13" name="Рисунок 12" descr="0_111f8b_a374c127_M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1438" y="3786188"/>
            <a:ext cx="3357562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Рисунок 4" descr="0_8f935_40b9b19e_M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286250"/>
            <a:ext cx="2000250" cy="227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Рисунок 6" descr="0_1102b1_b920f93f_M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428625"/>
            <a:ext cx="340677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4857752" y="6215082"/>
            <a:ext cx="2000264" cy="357190"/>
          </a:xfrm>
          <a:prstGeom prst="rect">
            <a:avLst/>
          </a:prstGeom>
          <a:solidFill>
            <a:srgbClr val="7030A0">
              <a:alpha val="68000"/>
            </a:srgbClr>
          </a:soli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0"/>
            <a:bevelB w="11430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ответ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143375" y="3357563"/>
            <a:ext cx="4071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000" b="1">
                <a:solidFill>
                  <a:srgbClr val="7030A0"/>
                </a:solidFill>
                <a:latin typeface="Calibri" pitchFamily="34" charset="0"/>
              </a:rPr>
              <a:t>мишура</a:t>
            </a:r>
          </a:p>
        </p:txBody>
      </p:sp>
      <p:sp>
        <p:nvSpPr>
          <p:cNvPr id="23559" name="Прямоугольник 11"/>
          <p:cNvSpPr>
            <a:spLocks noChangeArrowheads="1"/>
          </p:cNvSpPr>
          <p:nvPr/>
        </p:nvSpPr>
        <p:spPr bwMode="auto">
          <a:xfrm>
            <a:off x="4071938" y="857250"/>
            <a:ext cx="5715000" cy="169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/>
            </a:r>
            <a:br>
              <a:rPr lang="ru-RU" sz="32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3560" name="Прямоугольник 7"/>
          <p:cNvSpPr>
            <a:spLocks noChangeArrowheads="1"/>
          </p:cNvSpPr>
          <p:nvPr/>
        </p:nvSpPr>
        <p:spPr bwMode="auto">
          <a:xfrm>
            <a:off x="3857625" y="428625"/>
            <a:ext cx="4929188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3561" name="Прямоугольник 10"/>
          <p:cNvSpPr>
            <a:spLocks noChangeArrowheads="1"/>
          </p:cNvSpPr>
          <p:nvPr/>
        </p:nvSpPr>
        <p:spPr bwMode="auto">
          <a:xfrm>
            <a:off x="3714750" y="714375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  <p:sp>
        <p:nvSpPr>
          <p:cNvPr id="23562" name="Прямоугольник 12"/>
          <p:cNvSpPr>
            <a:spLocks noChangeArrowheads="1"/>
          </p:cNvSpPr>
          <p:nvPr/>
        </p:nvSpPr>
        <p:spPr bwMode="auto">
          <a:xfrm>
            <a:off x="4143375" y="1000125"/>
            <a:ext cx="4572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На красавице лесной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Золотится дождь волной —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С серебристого шнура</a:t>
            </a:r>
            <a:br>
              <a:rPr lang="ru-RU" sz="2800" b="1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800" b="1">
                <a:solidFill>
                  <a:srgbClr val="002060"/>
                </a:solidFill>
                <a:latin typeface="Calibri" pitchFamily="34" charset="0"/>
              </a:rPr>
              <a:t>Вниз свисает...</a:t>
            </a:r>
            <a:r>
              <a:rPr lang="ru-RU">
                <a:latin typeface="Calibri" pitchFamily="34" charset="0"/>
              </a:rPr>
              <a:t> </a:t>
            </a:r>
          </a:p>
        </p:txBody>
      </p:sp>
      <p:pic>
        <p:nvPicPr>
          <p:cNvPr id="14" name="Рисунок 13" descr="0_111e33_201715c_L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4572000"/>
            <a:ext cx="3706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154</Words>
  <Application>Microsoft Office PowerPoint</Application>
  <PresentationFormat>Экран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Санек</cp:lastModifiedBy>
  <cp:revision>18</cp:revision>
  <dcterms:created xsi:type="dcterms:W3CDTF">2014-12-04T12:51:19Z</dcterms:created>
  <dcterms:modified xsi:type="dcterms:W3CDTF">2017-08-17T18:46:50Z</dcterms:modified>
</cp:coreProperties>
</file>