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309" r:id="rId3"/>
    <p:sldId id="306" r:id="rId4"/>
    <p:sldId id="304" r:id="rId5"/>
    <p:sldId id="298" r:id="rId6"/>
    <p:sldId id="293" r:id="rId7"/>
    <p:sldId id="292" r:id="rId8"/>
    <p:sldId id="299" r:id="rId9"/>
    <p:sldId id="295" r:id="rId10"/>
    <p:sldId id="296" r:id="rId11"/>
    <p:sldId id="300" r:id="rId12"/>
    <p:sldId id="301" r:id="rId13"/>
    <p:sldId id="302" r:id="rId14"/>
    <p:sldId id="303" r:id="rId15"/>
    <p:sldId id="297" r:id="rId16"/>
    <p:sldId id="305" r:id="rId17"/>
    <p:sldId id="307" r:id="rId18"/>
    <p:sldId id="30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t>14.11.2016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t>14.11.2016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14.11.2016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14.11.2016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28" y="0"/>
            <a:ext cx="10534918" cy="137803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леса </a:t>
            </a:r>
            <a:r>
              <a:rPr lang="ru-RU" sz="5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</a:t>
            </a:r>
            <a:br>
              <a:rPr lang="ru-RU" sz="5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Вестратенко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709" y="1485900"/>
            <a:ext cx="8286031" cy="5185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77887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7" y="244700"/>
            <a:ext cx="4694651" cy="278183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 очень он красивый,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Злой он иногда, хотя и милый.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даже покусать,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 нужно убирать.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Полосатый, хвост большой,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Умывается порой.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выдра, и не крот,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это? Он…(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енот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" b="4359"/>
          <a:stretch/>
        </p:blipFill>
        <p:spPr>
          <a:xfrm>
            <a:off x="4572000" y="103034"/>
            <a:ext cx="6478074" cy="41727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1667" y="4417452"/>
            <a:ext cx="11771293" cy="226668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Енот день проводит в дупле, а на охоту выходит лишь поздним вечером. Передними лапами он ловит рыбу, раков, охотится на лягушек и насекомых.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поисках пищи енот много времени проводит на деревьях или вблизи рек или озер. Удерживая пищу в лапах, енот опускает ее под воду и вращает, чтобы прополоскать ее. А когда поблизости нет воды, обходится без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полоскания. Селятся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еноты в дуплах деревьев, в пещерах и даже под зданиями.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зиме енот обрастает пушистым мехом, готовясь к холодам. В зимний период животные много спят, но не впадают в спячку. В теплые дни они просыпаются и отправляются на поиски пищи.</a:t>
            </a:r>
          </a:p>
        </p:txBody>
      </p:sp>
    </p:spTree>
    <p:extLst>
      <p:ext uri="{BB962C8B-B14F-4D97-AF65-F5344CB8AC3E}">
        <p14:creationId xmlns:p14="http://schemas.microsoft.com/office/powerpoint/2010/main" val="1294840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5" y="206062"/>
            <a:ext cx="4378820" cy="204774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 лесу дремучем рос,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Серой шерстью весь оброс.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зайцах вкусных знает толк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голодный серый…(волк)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504" y="425003"/>
            <a:ext cx="6675438" cy="500657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576" y="2253803"/>
            <a:ext cx="4364017" cy="4604197"/>
          </a:xfrm>
        </p:spPr>
        <p:txBody>
          <a:bodyPr>
            <a:noAutofit/>
          </a:bodyPr>
          <a:lstStyle/>
          <a:p>
            <a:pPr lvl="0"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волка осенью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линька- шубка утолщается и отрастает другой, более теплый мех. </a:t>
            </a:r>
          </a:p>
          <a:p>
            <a:pPr lvl="0"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морозы он прячется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свой дом-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волчье логово.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собираются в стаи, потому что так намного удобнее выживать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  <a:r>
              <a:rPr lang="ru-RU" sz="2000" dirty="0" smtClean="0">
                <a:solidFill>
                  <a:srgbClr val="5A56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хотятся , чаще, ночью.</a:t>
            </a:r>
          </a:p>
          <a:p>
            <a:pPr lvl="0"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Едят волки диких кабанов, оленей, зайцев. Их добыча слабые звери. </a:t>
            </a:r>
          </a:p>
          <a:p>
            <a:pPr lvl="0"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пальцами лап волка есть перепонка, которая помогает ему быстро передвигаться по снегу.</a:t>
            </a:r>
            <a:r>
              <a:rPr lang="ru-RU" sz="2000" dirty="0" smtClean="0">
                <a:latin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</a:rPr>
              <a:t> </a:t>
            </a:r>
            <a:endParaRPr lang="ru-RU" sz="20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384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771" y="167425"/>
            <a:ext cx="4984125" cy="166137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рыжая плутовка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влезть в курятник ловко,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петушком в лесок умчится.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ее?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5988" y="167425"/>
            <a:ext cx="3854542" cy="338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440" t="14605" r="16847" b="-16597"/>
          <a:stretch/>
        </p:blipFill>
        <p:spPr>
          <a:xfrm>
            <a:off x="4490970" y="3100320"/>
            <a:ext cx="4314422" cy="395730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4545" y="1455313"/>
            <a:ext cx="4172755" cy="522882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Лисица живет на открытых опушках и полянах. Обычно она охотится на лягушек, ящериц, змей.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лисы осенью происходит линька- шубка утолщается и отрастает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другой, более теплый мех.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Хитрые лисички ищут любые норки, чтобы отдохнуть и спрятаться от метели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морозные дни лиса, засыпая, укутывается хвостом, словно теплым одеялом, А во время бега использует его как руль.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8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240" y="982996"/>
            <a:ext cx="4467225" cy="3371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3" y="527402"/>
            <a:ext cx="4945487" cy="382744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2428" y="4365938"/>
            <a:ext cx="11178862" cy="238259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кажется, неповоротлив и медлителен, но он умеет быстро бегать и плавать. Мишка ловит рыбу, ест ягоды и мед. А где зимой будет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спать медведь? В берлоге.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обустраивают свой дом. Они ищут пещеры, рвы, куда сносят листья, ветки, мох, сверху делают себе мягкий матрац из веточек ели. Когда выпадает снег, он маскирует медвежий тайник и хранит в нем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тепло.Все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лето и осень медведь хорошо питается, чтобы отложить под шкурой большой слой жира, который поможет ему пережить холодную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зиму.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Зимой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медведицы появляются маленькие медвежата.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53071" y="151999"/>
            <a:ext cx="5100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 мохнатый, косолапый,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сосёт в берлоге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лапу.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6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402" y="-38637"/>
            <a:ext cx="4700789" cy="151970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клыки торчком,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Землю роет пятачком.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Грязевых любитель, ванн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желуди…(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775" t="9643" r="917" b="15167"/>
          <a:stretch/>
        </p:blipFill>
        <p:spPr>
          <a:xfrm>
            <a:off x="5937161" y="1481070"/>
            <a:ext cx="6117462" cy="42629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577" y="1481070"/>
            <a:ext cx="5679584" cy="471366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Кабаны —это  дикие свиньи, которые являются близкими родственниками домашних свиней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Пищу кабан  добывают исключительно  с помощью рытья. В земле кабаны ищут нежные корневища и клубни растений, улиток, червей, различных жуков и их личинок, лягушек, полевок, мышей и другую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живность.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кабанье рыло не может справиться с промерзшей землей.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кабаны наращивают себе бока- отъедаются, ведь на веточках и корешках долго не протянешь. Хорошо, 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снегом обнаруживаются незамерзающие ручьи и болота.  Это спасенье для кабанов.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голодное время кабаны приходят  под дубы и  перевернув пятачками листву, перемешав ее со снегом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желуди.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7" y="354169"/>
            <a:ext cx="4649274" cy="15776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идет неторопливо,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Зацепил хвостом он сук.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Полосатый он, красивый,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 хозяйственный…(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149" r="15149"/>
          <a:stretch>
            <a:fillRect/>
          </a:stretch>
        </p:blipFill>
        <p:spPr>
          <a:xfrm>
            <a:off x="5331853" y="354169"/>
            <a:ext cx="5872767" cy="545420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577" y="2021984"/>
            <a:ext cx="4649274" cy="47394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 живет в лесах. Днем он спит в просторной сухой норе, а ночью выбирается на охоту. Короткими сильными лапами с длинными когтями он роет глубокие норы. Питается барсук самой разнообразной пищей: мышами, лягушками, ящерицами, птицами, их яйцами, насекомыми, червями, ягодами, фруктами, орехами, травой.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зиме барсук накапливает много подкожного жира, натаскивает в нору много листьев и впадает в спячку.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05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19" y="257577"/>
            <a:ext cx="4395559" cy="2524259"/>
          </a:xfrm>
        </p:spPr>
        <p:txBody>
          <a:bodyPr>
            <a:normAutofit/>
          </a:bodyPr>
          <a:lstStyle/>
          <a:p>
            <a:r>
              <a:rPr lang="ru-RU" sz="2400" b="1" dirty="0"/>
              <a:t>Плотины строят мастера,</a:t>
            </a:r>
            <a:br>
              <a:rPr lang="ru-RU" sz="2400" b="1" dirty="0"/>
            </a:br>
            <a:r>
              <a:rPr lang="ru-RU" sz="2400" b="1" dirty="0"/>
              <a:t>Без молотка и топора,</a:t>
            </a:r>
            <a:br>
              <a:rPr lang="ru-RU" sz="2400" b="1" dirty="0"/>
            </a:br>
            <a:r>
              <a:rPr lang="ru-RU" sz="2400" b="1" dirty="0" smtClean="0"/>
              <a:t>Трудолюбивы  </a:t>
            </a:r>
            <a:r>
              <a:rPr lang="ru-RU" sz="2400" b="1" dirty="0"/>
              <a:t>и бодры,</a:t>
            </a:r>
            <a:br>
              <a:rPr lang="ru-RU" sz="2400" b="1" dirty="0"/>
            </a:br>
            <a:r>
              <a:rPr lang="ru-RU" sz="2400" b="1" dirty="0"/>
              <a:t>Строители плотин</a:t>
            </a:r>
            <a:r>
              <a:rPr lang="ru-RU" sz="2400" dirty="0"/>
              <a:t>…( Бобры)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86" r="12586"/>
          <a:stretch>
            <a:fillRect/>
          </a:stretch>
        </p:blipFill>
        <p:spPr>
          <a:xfrm>
            <a:off x="4962230" y="3210381"/>
            <a:ext cx="4394272" cy="352237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2124" y="2150772"/>
            <a:ext cx="4550106" cy="47072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самый крупный грызун. У бобра толстый ценный мех. Свои домики- хатки строят они из веток кустарников около прудов, рек, озер. Вход в домик всегда находится под водой. Бобры хорошо плавают и ныряют. Питаются они корой деревьев, травянистыми растениями.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к зиме задолго до ее начала, строит жилище над водой, а зимой- прямо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 льдом. Корма на зиму бобру нужно достаточно, потому как они не впадают в спячку, а лишь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двигаются.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408" t="10248" r="4119" b="18034"/>
          <a:stretch/>
        </p:blipFill>
        <p:spPr>
          <a:xfrm>
            <a:off x="6542468" y="26402"/>
            <a:ext cx="4958366" cy="33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718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347730"/>
            <a:ext cx="4468969" cy="4404573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Роет, роет,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подземный строит.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Роет, строит ловко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Спальню и кладовку</a:t>
            </a:r>
            <a:r>
              <a:rPr lang="ru-RU" sz="3100" dirty="0" smtClean="0"/>
              <a:t>.(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крот)</a:t>
            </a:r>
            <a:r>
              <a:rPr lang="ru-RU" sz="3100" dirty="0" smtClean="0"/>
              <a:t>           </a:t>
            </a:r>
            <a:br>
              <a:rPr lang="ru-RU" sz="3100" dirty="0" smtClean="0"/>
            </a:br>
            <a:r>
              <a:rPr lang="ru-RU" sz="3100" dirty="0"/>
              <a:t> </a:t>
            </a:r>
            <a:r>
              <a:rPr lang="ru-RU" sz="3100" dirty="0" smtClean="0"/>
              <a:t>          </a:t>
            </a:r>
            <a:br>
              <a:rPr lang="ru-RU" sz="3100" dirty="0" smtClean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Крот большую часть жизни проводит под землей. Он хорошо ориентируется по запахам и на ощупь, а глаза, наоборот, плохо развиты и совсем нет ушей. Лапами- лопатами он прорывает длинные подземные ходы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944" y="4623515"/>
            <a:ext cx="5190186" cy="1841679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период крот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намного глубже в землю, чтобы укрыться от мороза, поэтому следы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снегом трудно заметить невооруженным глазом. 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дождевыми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личинками различных насекомых.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608" b="5608"/>
          <a:stretch>
            <a:fillRect/>
          </a:stretch>
        </p:blipFill>
        <p:spPr>
          <a:xfrm>
            <a:off x="6078829" y="2485623"/>
            <a:ext cx="5669280" cy="4134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2028" r="1098" b="36592"/>
          <a:stretch/>
        </p:blipFill>
        <p:spPr>
          <a:xfrm>
            <a:off x="8113690" y="519824"/>
            <a:ext cx="3309871" cy="1811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" t="18109" r="38433" b="3823"/>
          <a:stretch/>
        </p:blipFill>
        <p:spPr>
          <a:xfrm>
            <a:off x="4865505" y="693205"/>
            <a:ext cx="3541958" cy="24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59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1188720"/>
            <a:ext cx="9605065" cy="2286000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sz="6000" b="1" i="1" dirty="0" smtClean="0"/>
              <a:t>Спасибо за               </a:t>
            </a:r>
            <a:br>
              <a:rPr lang="ru-RU" sz="6000" b="1" i="1" dirty="0" smtClean="0"/>
            </a:br>
            <a:r>
              <a:rPr lang="ru-RU" sz="6000" b="1" i="1" dirty="0"/>
              <a:t> </a:t>
            </a:r>
            <a:r>
              <a:rPr lang="ru-RU" sz="6000" b="1" i="1" dirty="0" smtClean="0"/>
              <a:t>                           внимание!</a:t>
            </a:r>
            <a:endParaRPr lang="ru-RU" sz="6000" b="1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4906850"/>
            <a:ext cx="9605064" cy="1481071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500" dirty="0" smtClean="0"/>
              <a:t>Подготовила: воспитатель </a:t>
            </a:r>
            <a:r>
              <a:rPr lang="ru-RU" sz="3500" dirty="0" err="1" smtClean="0"/>
              <a:t>Вестратенко</a:t>
            </a:r>
            <a:r>
              <a:rPr lang="ru-RU" sz="3500" dirty="0" smtClean="0"/>
              <a:t> С. В. 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3837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719580"/>
          </a:xfrm>
        </p:spPr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572" y="927280"/>
            <a:ext cx="9134856" cy="52417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 smtClean="0">
                <a:latin typeface="Tahoma" panose="020B0604030504040204" pitchFamily="34" charset="0"/>
              </a:rPr>
              <a:t>Расширять и пополнять знания детей: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названия диких животных наших лесов: медведь, волк, лось, кабан,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олень, барсук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, бобер, лиса, заяц,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енот, белка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крот, еж;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что дикие животные сами добывают себе еду, сами строят себе жилище;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как называется жилище медведя (берлога), волка (логово), лисы (нора), белки (дупло);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кто ещё из зверей живёт в норках (зайцы, кроты, мыши, суслики, хомяки);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кто из зверей меняет цвет шубки (заяц, белка), рога (лось, олень);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- различать названия частей тела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животных.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ahoma" panose="020B0604030504040204" pitchFamily="34" charset="0"/>
              </a:rPr>
              <a:t>Расширять словарный запас </a:t>
            </a:r>
            <a:r>
              <a:rPr lang="ru-RU" dirty="0">
                <a:latin typeface="Tahoma" panose="020B0604030504040204" pitchFamily="34" charset="0"/>
              </a:rPr>
              <a:t>детей: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Существительные: медведь, волк, лиса, заяц, ёжик, лось, олень,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енот, кабан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, барсук,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крот,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белка, берлога, логово, нора, дупло, шерсть, шкура, хищники;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Прилагательные: лохматый, косматый, пушистый, сильный, хитрый, колючий, быстрый, ловкий, бурый, зубастый, неуклюжий, косолапый, пугливый, длинноухий;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Глаголы: охотится, крадется, воет, пугается, скачет, переваливается, хитрит, выслеживает, запасает, рыть, зимовать, залегает, впадает (в спячку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).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Воспитывать любовь к лесным животным.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6926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80" y="888642"/>
            <a:ext cx="4829578" cy="1556734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61" b="30711"/>
          <a:stretch/>
        </p:blipFill>
        <p:spPr>
          <a:xfrm>
            <a:off x="8139448" y="625575"/>
            <a:ext cx="3181082" cy="28774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169" y="450761"/>
            <a:ext cx="59780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Лесом катится клубок,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колючий бок.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охотится ночами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жуками и мышами. (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еж)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Еж- колючий лесной житель- ведет ночной образ жизни. Он ловит жуков, лягушек, змей, любит полакомится ягодами и грибами. При малейшей опасности еж сворачивается в клубок. Теперь ни один хищник не осмелится укусить колючий шар.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 все лето и осень усиленно питается, чтобы накопить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жира. Он ему нужен, чтобы не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замерзнуть и не проголодаться до весны.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делает себе норку и хорошо ее утепляет листьями, ветками, мхом и в впадает в спячку.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380" r="10338" b="410"/>
          <a:stretch/>
        </p:blipFill>
        <p:spPr>
          <a:xfrm>
            <a:off x="6434111" y="3503055"/>
            <a:ext cx="3410674" cy="30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96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76" y="1"/>
            <a:ext cx="5203065" cy="3606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1972" y="463640"/>
            <a:ext cx="479093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Aldhabi" panose="01000000000000000000" pitchFamily="2" charset="-78"/>
              </a:rPr>
              <a:t>Хожу в пушистой шубе,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Aldhabi" panose="01000000000000000000" pitchFamily="2" charset="-78"/>
              </a:rPr>
              <a:t>Живу в густом лесу.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Aldhabi" panose="01000000000000000000" pitchFamily="2" charset="-78"/>
              </a:rPr>
              <a:t>В дупле на старом дубе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Aldhabi" panose="01000000000000000000" pitchFamily="2" charset="-78"/>
              </a:rPr>
              <a:t>Орешки я грызу</a:t>
            </a:r>
            <a:r>
              <a:rPr lang="ru-RU" sz="2400" b="1" dirty="0" smtClean="0">
                <a:latin typeface="Times New Roman" panose="02020603050405020304" pitchFamily="18" charset="0"/>
                <a:cs typeface="Aldhabi" panose="01000000000000000000" pitchFamily="2" charset="-78"/>
              </a:rPr>
              <a:t>. (</a:t>
            </a:r>
            <a:r>
              <a:rPr lang="ru-RU" sz="2400" dirty="0" smtClean="0">
                <a:latin typeface="Times New Roman" panose="02020603050405020304" pitchFamily="18" charset="0"/>
                <a:cs typeface="Aldhabi" panose="01000000000000000000" pitchFamily="2" charset="-78"/>
              </a:rPr>
              <a:t>белка</a:t>
            </a:r>
            <a:r>
              <a:rPr lang="ru-RU" sz="2400" b="1" dirty="0" smtClean="0">
                <a:latin typeface="Times New Roman" panose="02020603050405020304" pitchFamily="18" charset="0"/>
                <a:cs typeface="Aldhabi" panose="01000000000000000000" pitchFamily="2" charset="-78"/>
              </a:rPr>
              <a:t>)</a:t>
            </a:r>
          </a:p>
          <a:p>
            <a:endParaRPr lang="ru-RU" b="1" dirty="0" smtClean="0">
              <a:cs typeface="Aldhabi" panose="01000000000000000000" pitchFamily="2" charset="-78"/>
            </a:endParaRPr>
          </a:p>
          <a:p>
            <a:r>
              <a:rPr lang="ru-RU" dirty="0" smtClean="0"/>
              <a:t>Белка имеет цепкие когти для лазания по деревьям. Пышным хвостом она управляет как рулем во время прыжков. Она </a:t>
            </a:r>
            <a:r>
              <a:rPr lang="ru-RU" dirty="0"/>
              <a:t>все лето </a:t>
            </a:r>
            <a:r>
              <a:rPr lang="ru-RU" dirty="0" smtClean="0"/>
              <a:t>имеет рыжий цвет, </a:t>
            </a:r>
            <a:r>
              <a:rPr lang="ru-RU" dirty="0"/>
              <a:t>а к зиме становится </a:t>
            </a:r>
            <a:r>
              <a:rPr lang="ru-RU" dirty="0" smtClean="0"/>
              <a:t>серенькой </a:t>
            </a:r>
            <a:r>
              <a:rPr lang="ru-RU" dirty="0"/>
              <a:t>для маскировки от хищников.</a:t>
            </a:r>
            <a:endParaRPr lang="ru-RU" dirty="0" smtClean="0"/>
          </a:p>
          <a:p>
            <a:r>
              <a:rPr lang="ru-RU" dirty="0" smtClean="0"/>
              <a:t>Белка живет в </a:t>
            </a:r>
            <a:r>
              <a:rPr lang="ru-RU" dirty="0"/>
              <a:t>дупле. </a:t>
            </a:r>
          </a:p>
          <a:p>
            <a:r>
              <a:rPr lang="ru-RU" dirty="0" smtClean="0"/>
              <a:t>Все </a:t>
            </a:r>
            <a:r>
              <a:rPr lang="ru-RU" dirty="0"/>
              <a:t>лето и осень </a:t>
            </a:r>
            <a:r>
              <a:rPr lang="ru-RU" dirty="0" smtClean="0"/>
              <a:t>белка собирает </a:t>
            </a:r>
            <a:r>
              <a:rPr lang="ru-RU" dirty="0"/>
              <a:t>грибы, ягоды и </a:t>
            </a:r>
            <a:r>
              <a:rPr lang="ru-RU" dirty="0" smtClean="0"/>
              <a:t>прячет </a:t>
            </a:r>
            <a:r>
              <a:rPr lang="ru-RU" dirty="0"/>
              <a:t>их в различных местах. Зимой она свои запасы ищет, но, к сожалению, не всегда находит. Зато на том месте, где были спрятаны шишки или орешки, весной может появиться маленький росточек и через несколько лет здесь будет расти новое дерево или куст.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2912" y="698343"/>
            <a:ext cx="6053071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39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20" y="283336"/>
            <a:ext cx="5177307" cy="1532586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по зарослям идет,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ходу листву жует?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с ним гулять поврозь.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зверь — рогатый... (лось)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487" y="1931832"/>
            <a:ext cx="4687911" cy="473942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Лось- лесной великан. Огромные рога служат для защиты от хищников. Мощными копытами он отбивается от волков.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Еды ему нужно очень много. Летом он ест траву, листья, мох, грибы, ягоды. Зимой- обгладывает кору деревьев, растирая ее мощными и крепкими зубами. Осенью лось сбрасывает старые рога.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лесничие подкармливают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красивых животных, чтобы они могли перезимовать.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Лесничий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человек, который следит за сохранностью леса.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23" y="437882"/>
            <a:ext cx="6130343" cy="5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9093" y="309093"/>
            <a:ext cx="4250027" cy="248562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бед таят леса,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Волк, медведь там и лиса!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зверёк живёт в тревоге,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беды уносит ноги. (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28823" y="309094"/>
            <a:ext cx="6194738" cy="940158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зайца домика нет, он всю зиму будет бегать по лесу, искать себе пропитание.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412962" y="1551904"/>
            <a:ext cx="2489536" cy="349408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498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3638" y="2253803"/>
            <a:ext cx="4314423" cy="43401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живет на открытом месте: на опушке. Он ест траву, кору деревьев, молодые побеги. От хищников- волка и лисы- он убегает большими прыжками, петляя в разные стороны.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Длинными ушами заяц слышит приближающихся хищников.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аяц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меняет шубу летнюю на зимнюю. Она не только теплее, но и другого цвета.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(Какого?)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меха делает его невидимым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лисы и волка.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5095" b="1841"/>
          <a:stretch/>
        </p:blipFill>
        <p:spPr>
          <a:xfrm>
            <a:off x="4985588" y="2144115"/>
            <a:ext cx="4317905" cy="44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80304" y="1609859"/>
            <a:ext cx="5532613" cy="727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9853" y="1542544"/>
            <a:ext cx="6577008" cy="53154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 у куницы красивый,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светло-коричневый. Размером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куница с кошку.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у нее длинное, узкое, гибкое. 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узкое туловище настолько, что куница пролезает даже в норы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грызунов.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рызуны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любимая пища куниц. Куница ест практически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мыши, белки, ежи, зайцы, птицы, яйца, ящерицы, улитки, лягушки, насекомые, летучие мыши. Это только животная пища. А куница и растительной пищей не пренебрегает: кизил, яблоки,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груши, терн, шиповник, сливы, боярышник, рябина,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шишки, ягоды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можжевельника, барбарис. Любит куница и мед.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Она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 бегает по кронам деревьев и ловко перепрыгивает с одного дерева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другое. Лесная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куница начинает подготовку к зиме еще весной. Она собирает птичьи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яйца, ловит грызунов,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годы урожая рябины куницы питаются, в основном, ее ягодами. Белки и рябчики являются второстепенными и случайными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кормами.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Куница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многие звери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линяет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цвета не меняет. После каждой линьки ее мех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улучшается. </a:t>
            </a:r>
          </a:p>
          <a:p>
            <a:pPr marL="4572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5284" t="-1" b="-3380"/>
          <a:stretch/>
        </p:blipFill>
        <p:spPr>
          <a:xfrm>
            <a:off x="7624293" y="3324508"/>
            <a:ext cx="4108986" cy="329523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07582" y="218942"/>
            <a:ext cx="5499279" cy="132360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Длиннохвостый, ловкий, цепкий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зверь бежит по веткам.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Берегитесь белки,  птицы.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вам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спешит…(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713" y="0"/>
            <a:ext cx="493348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15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689" r="8935" b="16510"/>
          <a:stretch/>
        </p:blipFill>
        <p:spPr>
          <a:xfrm>
            <a:off x="4971245" y="857249"/>
            <a:ext cx="6478073" cy="57109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457" y="682580"/>
            <a:ext cx="45462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царскую корону,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он свои рога.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 лишайник, мох зелёный,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снежные луга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лень)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поисках корма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постоянно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менять место жительства. Олень ищет места, где глубина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 меньше. Чем глубже снег, тем ему сложнее найти корм. Основным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кормом для него являются ветки и побеги деревьев и кустарников, а также лишайники, которые в народе так и называют "оленьим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мхом«. Любимым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лакомством является подснежная зелень.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10" y="3451537"/>
            <a:ext cx="3374265" cy="33098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670" y="463638"/>
            <a:ext cx="4984125" cy="170001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Маленький рост, длинный хвост,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Серенькая шубка, остренькие зубки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Мышь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545" b="-1989"/>
          <a:stretch/>
        </p:blipFill>
        <p:spPr>
          <a:xfrm>
            <a:off x="5821251" y="328380"/>
            <a:ext cx="5306094" cy="367054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4546" y="2266681"/>
            <a:ext cx="3618964" cy="387654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летом они ищут по всему лесу семечки, орешки, откладывая их в норки. Это дает им возможность всю зиму сидеть в своем домике и не выходить наружу. Во время холодов грызуны почти все время спят, прерывая сон только лишь для того, чтобы подкрепиться.</a:t>
            </a:r>
          </a:p>
        </p:txBody>
      </p:sp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забавными осенними иллюстрациями (широкоэкранный формат)</Template>
  <TotalTime>0</TotalTime>
  <Words>1494</Words>
  <Application>Microsoft Office PowerPoint</Application>
  <PresentationFormat>Широкоэкранный</PresentationFormat>
  <Paragraphs>77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Aldhabi</vt:lpstr>
      <vt:lpstr>Arial</vt:lpstr>
      <vt:lpstr>Cambria</vt:lpstr>
      <vt:lpstr>Tahoma</vt:lpstr>
      <vt:lpstr>Times New Roman</vt:lpstr>
      <vt:lpstr>Back to School 16x9</vt:lpstr>
      <vt:lpstr>    Животные леса осенью  воспитатель Вестратенко С.В.</vt:lpstr>
      <vt:lpstr>Цель:</vt:lpstr>
      <vt:lpstr> </vt:lpstr>
      <vt:lpstr>Презентация PowerPoint</vt:lpstr>
      <vt:lpstr>Кто по зарослям идет, На ходу листву жует? Лучше с ним гулять поврозь. Этот зверь — рогатый... (лось)</vt:lpstr>
      <vt:lpstr>Презентация PowerPoint</vt:lpstr>
      <vt:lpstr>Длиннохвостый, ловкий, цепкий Быстро зверь бежит по веткам. Берегитесь белки,  птицы. В гости к вам спешит…(куница)</vt:lpstr>
      <vt:lpstr>Презентация PowerPoint</vt:lpstr>
      <vt:lpstr>Маленький рост, длинный хвост, Серенькая шубка, остренькие зубки. (Мышь) </vt:lpstr>
      <vt:lpstr>Зверь уж очень он красивый, Злой он иногда, хотя и милый. Может даже покусать, Ручки нужно убирать. Полосатый, хвост большой, Умывается порой. Но не выдра, и не крот, Кто же это? Он…(енот)</vt:lpstr>
      <vt:lpstr>Он в лесу дремучем рос, Серой шерстью весь оброс. В зайцах вкусных знает толк Злой голодный серый…(волк) </vt:lpstr>
      <vt:lpstr>Эта рыжая плутовка Может влезть в курятник ловко, С петушком в лесок умчится. Как зовут ее?  (лисица) </vt:lpstr>
      <vt:lpstr>Презентация PowerPoint</vt:lpstr>
      <vt:lpstr>У него клыки торчком, Землю роет пятачком. Грязевых любитель, ванн Любит желуди…(кабан)</vt:lpstr>
      <vt:lpstr>Он идет неторопливо, Зацепил хвостом он сук. Полосатый он, красивый, Зверь хозяйственный…(барсук)</vt:lpstr>
      <vt:lpstr>Плотины строят мастера, Без молотка и топора, Трудолюбивы  и бодры, Строители плотин…( Бобры)   </vt:lpstr>
      <vt:lpstr>Роет, роет,  ход подземный строит. Роет, строит ловко Спальню и кладовку.(крот)                        Крот большую часть жизни проводит под землей. Он хорошо ориентируется по запахам и на ощупь, а глаза, наоборот, плохо развиты и совсем нет ушей. Лапами- лопатами он прорывает длинные подземные ходы</vt:lpstr>
      <vt:lpstr>              Спасибо за                                           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2016-10-30T17:40:02Z</dcterms:created>
  <dcterms:modified xsi:type="dcterms:W3CDTF">2016-11-14T10:17:48Z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