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B0233-B891-497C-9984-E0407896E273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2EF1C9-33DF-47D5-A102-F3692F51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Весёлые задачи и головоломки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1796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err="1" smtClean="0"/>
              <a:t>Путрина</a:t>
            </a:r>
            <a:r>
              <a:rPr lang="ru-RU" dirty="0" smtClean="0"/>
              <a:t> Ирина Семеновна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Цена переплёта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Книга в переплёте стоит 250 рублей. Книга стоит  на 200 рублей дороже переплёта. Сколько стоит переплёт?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чита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86124"/>
            <a:ext cx="3611880" cy="3072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Головы и ноги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На лугу паслись лошади под присмотром пастухов. Если пересчитать головы. То их насчитали бы лошадиных и человеческих 26. А если пересчитать ноги, то оказалось бы. Что всех ног на лугу 82. сколько на лугу лошадей и сколько пастухов? Надо заметить, что ни безногих  лошадей, ни калек-пастухов  на лугу не было.</a:t>
            </a:r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6" name="Рисунок 5" descr="гжель ко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714752"/>
            <a:ext cx="2643206" cy="2484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Четыре фигуры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Какая из этих фигур самая большая и какая самая маленькая. </a:t>
            </a:r>
          </a:p>
          <a:p>
            <a:pPr>
              <a:buNone/>
            </a:pPr>
            <a:r>
              <a:rPr lang="ru-RU" dirty="0" smtClean="0"/>
              <a:t>Дайте ответ, полагаясь только на свой глазомер.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рапеция 6"/>
          <p:cNvSpPr/>
          <p:nvPr/>
        </p:nvSpPr>
        <p:spPr>
          <a:xfrm rot="16200000">
            <a:off x="788933" y="3568729"/>
            <a:ext cx="1565342" cy="1143008"/>
          </a:xfrm>
          <a:prstGeom prst="trapezoid">
            <a:avLst>
              <a:gd name="adj" fmla="val 43438"/>
            </a:avLst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 rot="16200000">
            <a:off x="3503577" y="3568729"/>
            <a:ext cx="1565342" cy="1143008"/>
          </a:xfrm>
          <a:prstGeom prst="trapezoid">
            <a:avLst>
              <a:gd name="adj" fmla="val 43438"/>
            </a:avLst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 rot="16200000">
            <a:off x="4860899" y="3497291"/>
            <a:ext cx="1565342" cy="1143008"/>
          </a:xfrm>
          <a:prstGeom prst="trapezoid">
            <a:avLst>
              <a:gd name="adj" fmla="val 43438"/>
            </a:avLst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апеция 10"/>
          <p:cNvSpPr/>
          <p:nvPr/>
        </p:nvSpPr>
        <p:spPr>
          <a:xfrm rot="16200000">
            <a:off x="6218221" y="3497291"/>
            <a:ext cx="1565342" cy="1143008"/>
          </a:xfrm>
          <a:prstGeom prst="trapezoid">
            <a:avLst>
              <a:gd name="adj" fmla="val 43438"/>
            </a:avLst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 rot="16200000">
            <a:off x="2146255" y="3568729"/>
            <a:ext cx="1565342" cy="1143008"/>
          </a:xfrm>
          <a:prstGeom prst="trapezoid">
            <a:avLst>
              <a:gd name="adj" fmla="val 43438"/>
            </a:avLst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751506"/>
          </a:xfrm>
        </p:spPr>
        <p:txBody>
          <a:bodyPr/>
          <a:lstStyle/>
          <a:p>
            <a:r>
              <a:rPr lang="ru-RU" dirty="0" smtClean="0"/>
              <a:t>4. Из шести три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Перед вами фигура, составленная из 18 спичек. Вы видите на ней 6 одинаковых квадратов. 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Уберите 5 спичек, не перекладывая остальных, так. Чтобы осталось всего 3 квадрата.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357554" y="471488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714744" y="364331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144034" y="3071016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3643314"/>
            <a:ext cx="7858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71736" y="4786322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14744" y="4786322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00298" y="364331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6314" y="4786322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86248" y="4143380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358480" y="2999578"/>
            <a:ext cx="71438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250661" y="4107661"/>
            <a:ext cx="78581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286380" y="3143248"/>
            <a:ext cx="71596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4876" y="257174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643306" y="257174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500298" y="257174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4500562" y="471488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357554" y="357187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429124" y="357187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429256" y="471488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357422" y="4643446"/>
            <a:ext cx="161940" cy="16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572132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572132" y="35004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286116" y="250030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429124" y="250030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500694" y="250030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500430" y="4500570"/>
            <a:ext cx="161940" cy="16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429256" y="3500438"/>
            <a:ext cx="161940" cy="16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4643438" y="4500570"/>
            <a:ext cx="161940" cy="16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643438" y="3357562"/>
            <a:ext cx="161940" cy="161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3144034" y="4142586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2001026" y="421402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2001026" y="2999578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2357422" y="3357562"/>
            <a:ext cx="133352" cy="1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3500430" y="3429000"/>
            <a:ext cx="133352" cy="133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Кошки и котята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 кошки и 3 котёнка весят 15 кг, а 3 кошки и 4 котёнка весят 13 кг. Сколько весит каждая кошка и каждый котенок в отдельности?</a:t>
            </a:r>
            <a:endParaRPr lang="ru-RU" dirty="0"/>
          </a:p>
        </p:txBody>
      </p:sp>
      <p:pic>
        <p:nvPicPr>
          <p:cNvPr id="5" name="Рисунок 4" descr="коти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000372"/>
            <a:ext cx="2907792" cy="34015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Три и семь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Часы бьют три, то есть делают три удара, и пока они бьют, проходит три секунды. За сколько времени часы пробьют семь?</a:t>
            </a:r>
            <a:endParaRPr lang="ru-RU" dirty="0"/>
          </a:p>
        </p:txBody>
      </p:sp>
      <p:pic>
        <p:nvPicPr>
          <p:cNvPr id="4" name="Рисунок 3" descr="New Ye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143248"/>
            <a:ext cx="3905256" cy="29289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Четыре пятёрки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Вырази число 16 четырьмя пятёрками, соединяя их знаками действий.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6600" b="1" i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5  5  5  5  = 16</a:t>
            </a:r>
          </a:p>
          <a:p>
            <a:pPr>
              <a:buNone/>
            </a:pPr>
            <a:endParaRPr lang="ru-RU" sz="6600" b="1" i="1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  <p:pic>
        <p:nvPicPr>
          <p:cNvPr id="4" name="Рисунок 3" descr="цапли, циф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4286256"/>
            <a:ext cx="2693765" cy="23174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45720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Книга стоит 225 рублей, переплёт 25.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Пастухов 11, лошадей 15.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Все фигуры одинаковые.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3 квадрата.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Кошка весит 3 кг, котёнок весит 1 кг.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Интервал между ударами равен 1,5 секунды. Между семью ударами 6 интервалов, значит часы бьют 7 за 9 секунд (1.5 </a:t>
            </a:r>
            <a:r>
              <a:rPr lang="ru-RU" sz="2400" dirty="0" err="1" smtClean="0"/>
              <a:t>х</a:t>
            </a:r>
            <a:r>
              <a:rPr lang="ru-RU" sz="2400" dirty="0" smtClean="0"/>
              <a:t> 7 = 9).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55 : 5 + 5 = 16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14744" y="2285992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358348" y="2642388"/>
            <a:ext cx="71358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109109" y="2820189"/>
            <a:ext cx="35560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4199" y="282098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43372" y="3000372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86116" y="3000372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86116" y="2643182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786976" y="2642388"/>
            <a:ext cx="713586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315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Весёлые задачи и головоломки</vt:lpstr>
      <vt:lpstr>1. Цена переплёта</vt:lpstr>
      <vt:lpstr>2. Головы и ноги</vt:lpstr>
      <vt:lpstr>3. Четыре фигуры</vt:lpstr>
      <vt:lpstr>4. Из шести три</vt:lpstr>
      <vt:lpstr>5. Кошки и котята</vt:lpstr>
      <vt:lpstr>6. Три и семь</vt:lpstr>
      <vt:lpstr>7. Четыре пятёрки</vt:lpstr>
      <vt:lpstr>ответы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Весёлые задачи и головоломки</dc:title>
  <dc:creator>А</dc:creator>
  <cp:lastModifiedBy>Grey Wolf</cp:lastModifiedBy>
  <cp:revision>26</cp:revision>
  <dcterms:created xsi:type="dcterms:W3CDTF">2005-02-01T21:26:29Z</dcterms:created>
  <dcterms:modified xsi:type="dcterms:W3CDTF">2018-02-13T06:39:54Z</dcterms:modified>
</cp:coreProperties>
</file>