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78" r:id="rId5"/>
    <p:sldId id="275" r:id="rId6"/>
    <p:sldId id="280" r:id="rId7"/>
    <p:sldId id="261" r:id="rId8"/>
    <p:sldId id="271" r:id="rId9"/>
    <p:sldId id="282" r:id="rId10"/>
    <p:sldId id="273" r:id="rId11"/>
    <p:sldId id="272" r:id="rId12"/>
    <p:sldId id="270" r:id="rId13"/>
    <p:sldId id="262" r:id="rId14"/>
    <p:sldId id="263" r:id="rId15"/>
    <p:sldId id="269" r:id="rId16"/>
    <p:sldId id="259" r:id="rId17"/>
    <p:sldId id="257" r:id="rId18"/>
    <p:sldId id="279" r:id="rId19"/>
    <p:sldId id="281" r:id="rId20"/>
    <p:sldId id="267" r:id="rId21"/>
    <p:sldId id="286" r:id="rId22"/>
    <p:sldId id="287" r:id="rId23"/>
    <p:sldId id="268" r:id="rId24"/>
    <p:sldId id="284" r:id="rId25"/>
    <p:sldId id="300" r:id="rId26"/>
    <p:sldId id="288" r:id="rId27"/>
    <p:sldId id="264" r:id="rId28"/>
    <p:sldId id="266" r:id="rId29"/>
    <p:sldId id="274" r:id="rId30"/>
    <p:sldId id="276" r:id="rId31"/>
    <p:sldId id="277" r:id="rId32"/>
    <p:sldId id="285" r:id="rId33"/>
    <p:sldId id="265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84" y="-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149C7C-7A88-4977-B1EC-D52AF71BDCAE}" type="datetimeFigureOut">
              <a:rPr lang="ru-RU"/>
              <a:pPr>
                <a:defRPr/>
              </a:pPr>
              <a:t>25.04.2013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135953-6372-415C-8EC6-2653867D0B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2250B4-0FD5-4078-ACC6-D29B7E2D6629}" type="datetimeFigureOut">
              <a:rPr lang="ru-RU"/>
              <a:pPr>
                <a:defRPr/>
              </a:pPr>
              <a:t>25.04.2013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A69F0D-6485-494B-958F-376C94212C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694484-0D0E-478A-A8F7-581DC82D0295}" type="datetimeFigureOut">
              <a:rPr lang="ru-RU"/>
              <a:pPr>
                <a:defRPr/>
              </a:pPr>
              <a:t>25.04.2013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A82DDE-F02E-4374-A382-93843B8253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609FB6-A885-4D6C-A67E-BED4DC284433}" type="datetimeFigureOut">
              <a:rPr lang="ru-RU"/>
              <a:pPr>
                <a:defRPr/>
              </a:pPr>
              <a:t>25.04.2013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71CF1A-1C88-43BB-AAB2-B7E0423B07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C12A8F-1846-4547-A89B-1AD39A944EC3}" type="datetimeFigureOut">
              <a:rPr lang="ru-RU"/>
              <a:pPr>
                <a:defRPr/>
              </a:pPr>
              <a:t>25.04.2013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4C4637-47DB-42C8-8E41-33B5280491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78E13C-3442-48D9-9696-E87246A46039}" type="datetimeFigureOut">
              <a:rPr lang="ru-RU"/>
              <a:pPr>
                <a:defRPr/>
              </a:pPr>
              <a:t>25.04.2013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50CB05-FF22-4B74-A8E7-1CDB8EC180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3CB530-5397-4F96-9581-1A9E9F1FFC70}" type="datetimeFigureOut">
              <a:rPr lang="ru-RU"/>
              <a:pPr>
                <a:defRPr/>
              </a:pPr>
              <a:t>25.04.2013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DD9A6B-92EF-4870-B8EE-981306D586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363566-8115-47CD-8430-57A5E9EB19B3}" type="datetimeFigureOut">
              <a:rPr lang="ru-RU"/>
              <a:pPr>
                <a:defRPr/>
              </a:pPr>
              <a:t>25.04.2013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FC3CF8-7F06-48DB-BEE1-465F70527D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41A219-0A73-4278-BA85-538C7D6A3C35}" type="datetimeFigureOut">
              <a:rPr lang="ru-RU"/>
              <a:pPr>
                <a:defRPr/>
              </a:pPr>
              <a:t>25.04.2013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F6063C-C701-4E55-BC04-3175013AA1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7BDCD9-30D5-486E-AAE9-5E6F5972216F}" type="datetimeFigureOut">
              <a:rPr lang="ru-RU"/>
              <a:pPr>
                <a:defRPr/>
              </a:pPr>
              <a:t>25.04.2013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D7FF68-20DF-488C-90E6-E4131E0EFC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07A793-FC43-4668-8FC0-5E8BAEFD7904}" type="datetimeFigureOut">
              <a:rPr lang="ru-RU"/>
              <a:pPr>
                <a:defRPr/>
              </a:pPr>
              <a:t>25.04.2013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B9316B-3D92-4C0A-8957-9D81B9BA46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F97E4B9-7020-4BF9-BB95-F5EBD7E98750}" type="datetimeFigureOut">
              <a:rPr lang="ru-RU"/>
              <a:pPr>
                <a:defRPr/>
              </a:pPr>
              <a:t>25.04.2013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B639258-0BE7-4786-A075-CC090E31C2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13315" name="Picture 2" descr="D:\первомайское\getImageCA1VH8N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2" descr="D:\первомайское\getImageCA3KB4P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916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2" descr="D:\первомайское\getImageCA5LHFX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995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2" descr="D:\первомайское\getImageCAI7Y1V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3813" y="0"/>
            <a:ext cx="91678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 descr="D:\первомайское\getImageCA12DAX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 descr="D:\первомайское\getImageCA443EA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 descr="D:\первомайское\getImageCALJNHW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3025" y="0"/>
            <a:ext cx="92170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 descr="D:\первомайское\getImageCAC3ITV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6386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6387" name="Picture 2" descr="D:\первомайское\getImageCATZJPH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2" descr="D:\первомайское\getImageCA62X71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2875" y="0"/>
            <a:ext cx="92471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2" descr="D:\первомайское\getImageCADVSWM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 descr="D:\первомайское\getImageCAOWBO3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2" descr="D:\первомайское\getImageCAV6N9Q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2" descr="D:\первомайское\getImageCA9XK0O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2" descr="D:\первомайское\getImageCAPFADM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2" descr="D:\первомайское\getImageCA3F3MM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0963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Picture 2" descr="D:\первомайское\getImageCAWWMRUX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 descr="C:\Documents and Settings\Администратор\Рабочий стол\getImageCAXMK2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 descr="D:\первомайское\getImageCAPGIER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 descr="D:\первомайское\getImageCA49QA9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 descr="D:\первомайское\getImageCAC22V4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88" y="9525"/>
            <a:ext cx="5000625" cy="683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2" descr="D:\первомайское\getImageCARV952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 descr="D:\первомайское\getImageCA4V6X3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2" descr="D:\первомайское\getImageCAT43CV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3813" y="0"/>
            <a:ext cx="919162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2" descr="D:\первомайское\getImageCACV202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2" descr="D:\первомайское\getImageCACQRHG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2" descr="D:\первомайское\getImageCAA0X3Q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Picture 2" descr="C:\Documents and Settings\Администратор\Рабочий стол\getImageCAUHJV8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Picture 2" descr="C:\Documents and Settings\Администратор\Рабочий стол\getImageCAVMUYJ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Picture 2" descr="C:\Documents and Settings\Администратор\Рабочий стол\getImageCAFVSBU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14338"/>
            <a:ext cx="9231313" cy="608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7" name="Picture 2" descr="C:\Documents and Settings\Администратор\Рабочий стол\getImageCAUTUP8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Picture 2" descr="C:\Documents and Settings\Администратор\Рабочий стол\getImageCA1Q73PZ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5" name="Picture 2" descr="C:\Documents and Settings\Администратор\Рабочий стол\getImageCAPXUJ9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 descr="D:\первомайское\getImageCALR4GY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9525" y="0"/>
            <a:ext cx="91535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49" name="Picture 2" descr="C:\Documents and Settings\Администратор\Рабочий стол\getImageCAIOIXJ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3" name="Picture 2" descr="C:\Documents and Settings\Администратор\Рабочий стол\getImageCAZ8048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7" name="Picture 2" descr="C:\Documents and Settings\Администратор\Рабочий стол\getImageCA6PXPC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6513"/>
            <a:ext cx="9191625" cy="682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1" name="Picture 2" descr="C:\Documents and Settings\Администратор\Рабочий стол\getImageCA1BW6P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6513"/>
            <a:ext cx="9144000" cy="678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2" descr="D:\первомайское\getImageCATUEW9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2" descr="D:\первомайское\getImageCAW839Q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962650"/>
            <a:ext cx="914400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2" descr="D:\первомайское\getImageCA70RVN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38100" y="785813"/>
            <a:ext cx="9220200" cy="52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2" descr="D:\первомайское\getImageCASV296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535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 descr="D:\первомайское\getImageCABO47I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3813" y="0"/>
            <a:ext cx="919162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0</Words>
  <Application>Microsoft Office PowerPoint</Application>
  <PresentationFormat>Экран (4:3)</PresentationFormat>
  <Paragraphs>0</Paragraphs>
  <Slides>43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43</vt:i4>
      </vt:variant>
    </vt:vector>
  </HeadingPairs>
  <TitlesOfParts>
    <vt:vector size="46" baseType="lpstr">
      <vt:lpstr>Calibri</vt:lpstr>
      <vt:lpstr>Arial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</vt:vector>
  </TitlesOfParts>
  <Company>Школы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Школа</dc:creator>
  <cp:lastModifiedBy>учителя</cp:lastModifiedBy>
  <cp:revision>9</cp:revision>
  <dcterms:created xsi:type="dcterms:W3CDTF">2013-02-24T06:20:28Z</dcterms:created>
  <dcterms:modified xsi:type="dcterms:W3CDTF">2013-04-25T13:04:27Z</dcterms:modified>
</cp:coreProperties>
</file>