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6" r:id="rId3"/>
    <p:sldId id="257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F79FF0-1A56-4A20-A073-3BDE12D0F5D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C328BC-637E-401F-9A9C-051ACC0B4304}">
      <dgm:prSet phldrT="[Текст]"/>
      <dgm:spPr/>
      <dgm:t>
        <a:bodyPr/>
        <a:lstStyle/>
        <a:p>
          <a:r>
            <a:rPr lang="ru-RU" dirty="0" smtClean="0"/>
            <a:t>Цель экономики – удовлетворение потребностей</a:t>
          </a:r>
          <a:endParaRPr lang="ru-RU" dirty="0"/>
        </a:p>
      </dgm:t>
    </dgm:pt>
    <dgm:pt modelId="{E5D332F8-F563-4B8B-8AA1-EA688C0B2A47}" type="parTrans" cxnId="{3AE984BC-1512-4125-BF62-30B4D1534FB5}">
      <dgm:prSet/>
      <dgm:spPr/>
      <dgm:t>
        <a:bodyPr/>
        <a:lstStyle/>
        <a:p>
          <a:endParaRPr lang="ru-RU"/>
        </a:p>
      </dgm:t>
    </dgm:pt>
    <dgm:pt modelId="{9879EDB5-749C-43AC-86B3-3891FA67C484}" type="sibTrans" cxnId="{3AE984BC-1512-4125-BF62-30B4D1534FB5}">
      <dgm:prSet/>
      <dgm:spPr/>
      <dgm:t>
        <a:bodyPr/>
        <a:lstStyle/>
        <a:p>
          <a:endParaRPr lang="ru-RU"/>
        </a:p>
      </dgm:t>
    </dgm:pt>
    <dgm:pt modelId="{BEF21E95-1D4C-4196-9539-6405D08D3B48}">
      <dgm:prSet phldrT="[Текст]"/>
      <dgm:spPr/>
      <dgm:t>
        <a:bodyPr/>
        <a:lstStyle/>
        <a:p>
          <a:r>
            <a:rPr lang="ru-RU" dirty="0" smtClean="0"/>
            <a:t>- Массовых</a:t>
          </a:r>
        </a:p>
        <a:p>
          <a:r>
            <a:rPr lang="ru-RU" dirty="0" smtClean="0"/>
            <a:t>- Групповых </a:t>
          </a:r>
        </a:p>
        <a:p>
          <a:r>
            <a:rPr lang="ru-RU" dirty="0" smtClean="0"/>
            <a:t>индивидуальных</a:t>
          </a:r>
          <a:endParaRPr lang="ru-RU" dirty="0"/>
        </a:p>
      </dgm:t>
    </dgm:pt>
    <dgm:pt modelId="{E50DA30E-22FA-4A04-9B3B-312CA27CB585}" type="parTrans" cxnId="{F3912358-678F-4057-936F-D2C96914BBB0}">
      <dgm:prSet/>
      <dgm:spPr/>
      <dgm:t>
        <a:bodyPr/>
        <a:lstStyle/>
        <a:p>
          <a:endParaRPr lang="ru-RU"/>
        </a:p>
      </dgm:t>
    </dgm:pt>
    <dgm:pt modelId="{16459708-EA32-42EE-8A9B-AC6180166713}" type="sibTrans" cxnId="{F3912358-678F-4057-936F-D2C96914BBB0}">
      <dgm:prSet/>
      <dgm:spPr/>
      <dgm:t>
        <a:bodyPr/>
        <a:lstStyle/>
        <a:p>
          <a:endParaRPr lang="ru-RU"/>
        </a:p>
      </dgm:t>
    </dgm:pt>
    <dgm:pt modelId="{AC65B204-A07B-4C68-AD54-1A7E5C5B5A30}" type="pres">
      <dgm:prSet presAssocID="{5AF79FF0-1A56-4A20-A073-3BDE12D0F5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FBBF31-6B0D-4828-BDBF-89F4B4AAC885}" type="pres">
      <dgm:prSet presAssocID="{BEF21E95-1D4C-4196-9539-6405D08D3B48}" presName="boxAndChildren" presStyleCnt="0"/>
      <dgm:spPr/>
    </dgm:pt>
    <dgm:pt modelId="{C1CA375A-EE11-44F7-A733-36D47939767D}" type="pres">
      <dgm:prSet presAssocID="{BEF21E95-1D4C-4196-9539-6405D08D3B48}" presName="parentTextBox" presStyleLbl="node1" presStyleIdx="0" presStyleCnt="2"/>
      <dgm:spPr/>
      <dgm:t>
        <a:bodyPr/>
        <a:lstStyle/>
        <a:p>
          <a:endParaRPr lang="ru-RU"/>
        </a:p>
      </dgm:t>
    </dgm:pt>
    <dgm:pt modelId="{8777FAFB-AAE4-4156-8042-AE6D9990FBBF}" type="pres">
      <dgm:prSet presAssocID="{9879EDB5-749C-43AC-86B3-3891FA67C484}" presName="sp" presStyleCnt="0"/>
      <dgm:spPr/>
    </dgm:pt>
    <dgm:pt modelId="{AB8034F2-9BF5-4646-87F8-0CB1C5B7AFF3}" type="pres">
      <dgm:prSet presAssocID="{0CC328BC-637E-401F-9A9C-051ACC0B4304}" presName="arrowAndChildren" presStyleCnt="0"/>
      <dgm:spPr/>
    </dgm:pt>
    <dgm:pt modelId="{3666D1FE-2D08-436D-87B7-1BEC1A7F82F5}" type="pres">
      <dgm:prSet presAssocID="{0CC328BC-637E-401F-9A9C-051ACC0B4304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B1EE652C-045F-4D2E-BE1D-EB00D23F0012}" type="presOf" srcId="{0CC328BC-637E-401F-9A9C-051ACC0B4304}" destId="{3666D1FE-2D08-436D-87B7-1BEC1A7F82F5}" srcOrd="0" destOrd="0" presId="urn:microsoft.com/office/officeart/2005/8/layout/process4"/>
    <dgm:cxn modelId="{D0728CA2-EE78-4D0F-9498-85A006E1B705}" type="presOf" srcId="{5AF79FF0-1A56-4A20-A073-3BDE12D0F5D7}" destId="{AC65B204-A07B-4C68-AD54-1A7E5C5B5A30}" srcOrd="0" destOrd="0" presId="urn:microsoft.com/office/officeart/2005/8/layout/process4"/>
    <dgm:cxn modelId="{F3912358-678F-4057-936F-D2C96914BBB0}" srcId="{5AF79FF0-1A56-4A20-A073-3BDE12D0F5D7}" destId="{BEF21E95-1D4C-4196-9539-6405D08D3B48}" srcOrd="1" destOrd="0" parTransId="{E50DA30E-22FA-4A04-9B3B-312CA27CB585}" sibTransId="{16459708-EA32-42EE-8A9B-AC6180166713}"/>
    <dgm:cxn modelId="{3AE984BC-1512-4125-BF62-30B4D1534FB5}" srcId="{5AF79FF0-1A56-4A20-A073-3BDE12D0F5D7}" destId="{0CC328BC-637E-401F-9A9C-051ACC0B4304}" srcOrd="0" destOrd="0" parTransId="{E5D332F8-F563-4B8B-8AA1-EA688C0B2A47}" sibTransId="{9879EDB5-749C-43AC-86B3-3891FA67C484}"/>
    <dgm:cxn modelId="{E463C445-F137-49F2-AEB2-BF2790B24343}" type="presOf" srcId="{BEF21E95-1D4C-4196-9539-6405D08D3B48}" destId="{C1CA375A-EE11-44F7-A733-36D47939767D}" srcOrd="0" destOrd="0" presId="urn:microsoft.com/office/officeart/2005/8/layout/process4"/>
    <dgm:cxn modelId="{30B86C64-EBAA-46B0-ABD8-69E4E08C79C7}" type="presParOf" srcId="{AC65B204-A07B-4C68-AD54-1A7E5C5B5A30}" destId="{6DFBBF31-6B0D-4828-BDBF-89F4B4AAC885}" srcOrd="0" destOrd="0" presId="urn:microsoft.com/office/officeart/2005/8/layout/process4"/>
    <dgm:cxn modelId="{92DF8437-AF50-4C59-ADCC-8C615B930D17}" type="presParOf" srcId="{6DFBBF31-6B0D-4828-BDBF-89F4B4AAC885}" destId="{C1CA375A-EE11-44F7-A733-36D47939767D}" srcOrd="0" destOrd="0" presId="urn:microsoft.com/office/officeart/2005/8/layout/process4"/>
    <dgm:cxn modelId="{F8EAE1F3-6FCE-497F-B3D7-B034FAAB0CA0}" type="presParOf" srcId="{AC65B204-A07B-4C68-AD54-1A7E5C5B5A30}" destId="{8777FAFB-AAE4-4156-8042-AE6D9990FBBF}" srcOrd="1" destOrd="0" presId="urn:microsoft.com/office/officeart/2005/8/layout/process4"/>
    <dgm:cxn modelId="{AAD360F7-7A94-4376-9F1F-173E3882EB42}" type="presParOf" srcId="{AC65B204-A07B-4C68-AD54-1A7E5C5B5A30}" destId="{AB8034F2-9BF5-4646-87F8-0CB1C5B7AFF3}" srcOrd="2" destOrd="0" presId="urn:microsoft.com/office/officeart/2005/8/layout/process4"/>
    <dgm:cxn modelId="{1FDBDAF0-1C73-4B74-89E1-7719C7C1942F}" type="presParOf" srcId="{AB8034F2-9BF5-4646-87F8-0CB1C5B7AFF3}" destId="{3666D1FE-2D08-436D-87B7-1BEC1A7F82F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909211-10CD-43DD-AAB6-FF0D9AA92FD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71AE8C-239C-4CF1-BDC7-21CB56A6ECCC}">
      <dgm:prSet phldrT="[Текст]"/>
      <dgm:spPr/>
      <dgm:t>
        <a:bodyPr/>
        <a:lstStyle/>
        <a:p>
          <a:r>
            <a:rPr lang="ru-RU" dirty="0" smtClean="0"/>
            <a:t>Производство- средство достижения экономической цели</a:t>
          </a:r>
          <a:endParaRPr lang="ru-RU" dirty="0"/>
        </a:p>
      </dgm:t>
    </dgm:pt>
    <dgm:pt modelId="{892EEF78-5275-412D-9417-0BA0800E9FA4}" type="parTrans" cxnId="{8543F378-75C1-4A07-9A36-38BEC3EE8E5B}">
      <dgm:prSet/>
      <dgm:spPr/>
      <dgm:t>
        <a:bodyPr/>
        <a:lstStyle/>
        <a:p>
          <a:endParaRPr lang="ru-RU"/>
        </a:p>
      </dgm:t>
    </dgm:pt>
    <dgm:pt modelId="{D69DA234-3C53-4001-9BFB-D5FDD57F5744}" type="sibTrans" cxnId="{8543F378-75C1-4A07-9A36-38BEC3EE8E5B}">
      <dgm:prSet/>
      <dgm:spPr/>
      <dgm:t>
        <a:bodyPr/>
        <a:lstStyle/>
        <a:p>
          <a:endParaRPr lang="ru-RU"/>
        </a:p>
      </dgm:t>
    </dgm:pt>
    <dgm:pt modelId="{771B5233-3174-4FA0-B753-DF122547CA4A}">
      <dgm:prSet phldrT="[Текст]" custT="1"/>
      <dgm:spPr/>
      <dgm:t>
        <a:bodyPr/>
        <a:lstStyle/>
        <a:p>
          <a:r>
            <a:rPr lang="ru-RU" sz="3200" dirty="0" smtClean="0"/>
            <a:t>В процессе производства:</a:t>
          </a:r>
          <a:endParaRPr lang="ru-RU" sz="3200" dirty="0"/>
        </a:p>
      </dgm:t>
    </dgm:pt>
    <dgm:pt modelId="{B9812EA3-3C7D-4168-BAAB-854899545C21}" type="parTrans" cxnId="{BF733CAE-7E07-485B-809C-2FCC416678F9}">
      <dgm:prSet/>
      <dgm:spPr/>
      <dgm:t>
        <a:bodyPr/>
        <a:lstStyle/>
        <a:p>
          <a:endParaRPr lang="ru-RU"/>
        </a:p>
      </dgm:t>
    </dgm:pt>
    <dgm:pt modelId="{FE4747CB-5B2E-43E9-B449-59B8749A7214}" type="sibTrans" cxnId="{BF733CAE-7E07-485B-809C-2FCC416678F9}">
      <dgm:prSet/>
      <dgm:spPr/>
      <dgm:t>
        <a:bodyPr/>
        <a:lstStyle/>
        <a:p>
          <a:endParaRPr lang="ru-RU"/>
        </a:p>
      </dgm:t>
    </dgm:pt>
    <dgm:pt modelId="{07783153-7AD9-4C33-95A7-B1778A9B398E}">
      <dgm:prSet phldrT="[Текст]" custT="1"/>
      <dgm:spPr/>
      <dgm:t>
        <a:bodyPr/>
        <a:lstStyle/>
        <a:p>
          <a:r>
            <a:rPr lang="ru-RU" sz="2000" dirty="0" smtClean="0"/>
            <a:t>Предметные экономические блага</a:t>
          </a:r>
          <a:endParaRPr lang="ru-RU" sz="2000" dirty="0"/>
        </a:p>
      </dgm:t>
    </dgm:pt>
    <dgm:pt modelId="{D2973C53-30DA-4B81-8E4A-7FAA7FDC031F}" type="parTrans" cxnId="{2FA1E3E1-36A8-4B56-82F3-BAAC9CF4DB95}">
      <dgm:prSet/>
      <dgm:spPr/>
      <dgm:t>
        <a:bodyPr/>
        <a:lstStyle/>
        <a:p>
          <a:endParaRPr lang="ru-RU"/>
        </a:p>
      </dgm:t>
    </dgm:pt>
    <dgm:pt modelId="{0E0758F0-5292-4D79-B01E-35C4F9FFE317}" type="sibTrans" cxnId="{2FA1E3E1-36A8-4B56-82F3-BAAC9CF4DB95}">
      <dgm:prSet/>
      <dgm:spPr/>
      <dgm:t>
        <a:bodyPr/>
        <a:lstStyle/>
        <a:p>
          <a:endParaRPr lang="ru-RU"/>
        </a:p>
      </dgm:t>
    </dgm:pt>
    <dgm:pt modelId="{06AE5384-26DC-410F-B58E-6F4ACEEBB098}">
      <dgm:prSet phldrT="[Текст]" custT="1"/>
      <dgm:spPr/>
      <dgm:t>
        <a:bodyPr/>
        <a:lstStyle/>
        <a:p>
          <a:r>
            <a:rPr lang="ru-RU" sz="2800" dirty="0" smtClean="0"/>
            <a:t>услуги</a:t>
          </a:r>
          <a:endParaRPr lang="ru-RU" sz="2800" dirty="0"/>
        </a:p>
      </dgm:t>
    </dgm:pt>
    <dgm:pt modelId="{B5CCD2A4-B7D9-404E-9F71-95339FF01342}" type="parTrans" cxnId="{EE5926D7-C772-4E2F-9E50-AB9A8BC077E1}">
      <dgm:prSet/>
      <dgm:spPr/>
      <dgm:t>
        <a:bodyPr/>
        <a:lstStyle/>
        <a:p>
          <a:endParaRPr lang="ru-RU"/>
        </a:p>
      </dgm:t>
    </dgm:pt>
    <dgm:pt modelId="{F03DDFEC-7DEC-4082-BF82-21F11C0FDD95}" type="sibTrans" cxnId="{EE5926D7-C772-4E2F-9E50-AB9A8BC077E1}">
      <dgm:prSet/>
      <dgm:spPr/>
      <dgm:t>
        <a:bodyPr/>
        <a:lstStyle/>
        <a:p>
          <a:endParaRPr lang="ru-RU"/>
        </a:p>
      </dgm:t>
    </dgm:pt>
    <dgm:pt modelId="{56BD61FF-1A68-4BF0-A09F-3B388281ABD0}">
      <dgm:prSet phldrT="[Текст]" custT="1"/>
      <dgm:spPr/>
      <dgm:t>
        <a:bodyPr/>
        <a:lstStyle/>
        <a:p>
          <a:r>
            <a:rPr lang="ru-RU" sz="2400" dirty="0" smtClean="0"/>
            <a:t>Виды производства:</a:t>
          </a:r>
          <a:endParaRPr lang="ru-RU" sz="2400" dirty="0"/>
        </a:p>
      </dgm:t>
    </dgm:pt>
    <dgm:pt modelId="{2E44D621-992A-416A-848E-1D7DB2B9A49F}" type="parTrans" cxnId="{43CC532E-01ED-43E8-9D3A-50817C37B3CA}">
      <dgm:prSet/>
      <dgm:spPr/>
      <dgm:t>
        <a:bodyPr/>
        <a:lstStyle/>
        <a:p>
          <a:endParaRPr lang="ru-RU"/>
        </a:p>
      </dgm:t>
    </dgm:pt>
    <dgm:pt modelId="{7570CC18-0EC1-4B77-8ACF-C645B2CFD048}" type="sibTrans" cxnId="{43CC532E-01ED-43E8-9D3A-50817C37B3CA}">
      <dgm:prSet/>
      <dgm:spPr/>
      <dgm:t>
        <a:bodyPr/>
        <a:lstStyle/>
        <a:p>
          <a:endParaRPr lang="ru-RU"/>
        </a:p>
      </dgm:t>
    </dgm:pt>
    <dgm:pt modelId="{E7A331E3-DC9F-46DC-A730-6A44C11BD9F7}">
      <dgm:prSet phldrT="[Текст]" custT="1"/>
      <dgm:spPr/>
      <dgm:t>
        <a:bodyPr/>
        <a:lstStyle/>
        <a:p>
          <a:r>
            <a:rPr lang="ru-RU" sz="1400" dirty="0" smtClean="0"/>
            <a:t>- Массовое производство</a:t>
          </a:r>
        </a:p>
        <a:p>
          <a:r>
            <a:rPr lang="ru-RU" sz="1400" dirty="0" smtClean="0"/>
            <a:t>- Производство небольших партий товаров</a:t>
          </a:r>
        </a:p>
        <a:p>
          <a:r>
            <a:rPr lang="ru-RU" sz="1400" dirty="0" smtClean="0"/>
            <a:t>- Индивидуальное производство</a:t>
          </a:r>
          <a:endParaRPr lang="ru-RU" sz="1400" dirty="0"/>
        </a:p>
      </dgm:t>
    </dgm:pt>
    <dgm:pt modelId="{479ACE76-2B7B-4A88-ABE3-083204575909}" type="parTrans" cxnId="{87A428DB-BF3D-4C79-B9F4-453D233C408F}">
      <dgm:prSet/>
      <dgm:spPr/>
      <dgm:t>
        <a:bodyPr/>
        <a:lstStyle/>
        <a:p>
          <a:endParaRPr lang="ru-RU"/>
        </a:p>
      </dgm:t>
    </dgm:pt>
    <dgm:pt modelId="{068B0E1E-3314-4E69-86A9-53E1056FE20C}" type="sibTrans" cxnId="{87A428DB-BF3D-4C79-B9F4-453D233C408F}">
      <dgm:prSet/>
      <dgm:spPr/>
      <dgm:t>
        <a:bodyPr/>
        <a:lstStyle/>
        <a:p>
          <a:endParaRPr lang="ru-RU"/>
        </a:p>
      </dgm:t>
    </dgm:pt>
    <dgm:pt modelId="{B6112731-3653-4829-A42F-782191FC4213}" type="pres">
      <dgm:prSet presAssocID="{D3909211-10CD-43DD-AAB6-FF0D9AA92F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8DA14C-C713-4E0E-BF5B-625BD94081E5}" type="pres">
      <dgm:prSet presAssocID="{CB71AE8C-239C-4CF1-BDC7-21CB56A6ECCC}" presName="vertOne" presStyleCnt="0"/>
      <dgm:spPr/>
    </dgm:pt>
    <dgm:pt modelId="{F229AC74-F0BE-4F27-AC78-F1134ECB54F9}" type="pres">
      <dgm:prSet presAssocID="{CB71AE8C-239C-4CF1-BDC7-21CB56A6ECC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76A2F3-9BA9-4F80-BD84-63081DCA5A18}" type="pres">
      <dgm:prSet presAssocID="{CB71AE8C-239C-4CF1-BDC7-21CB56A6ECCC}" presName="parTransOne" presStyleCnt="0"/>
      <dgm:spPr/>
    </dgm:pt>
    <dgm:pt modelId="{05C6AA11-0FC6-4E85-8B65-7F09FB739486}" type="pres">
      <dgm:prSet presAssocID="{CB71AE8C-239C-4CF1-BDC7-21CB56A6ECCC}" presName="horzOne" presStyleCnt="0"/>
      <dgm:spPr/>
    </dgm:pt>
    <dgm:pt modelId="{282A0DB9-ED53-4E60-A4AB-3B4FDAD4C8A1}" type="pres">
      <dgm:prSet presAssocID="{771B5233-3174-4FA0-B753-DF122547CA4A}" presName="vertTwo" presStyleCnt="0"/>
      <dgm:spPr/>
    </dgm:pt>
    <dgm:pt modelId="{CA910786-946B-4B07-B65D-FE6D3948E472}" type="pres">
      <dgm:prSet presAssocID="{771B5233-3174-4FA0-B753-DF122547CA4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491B42-CB7C-435C-A13D-84115B7C1C24}" type="pres">
      <dgm:prSet presAssocID="{771B5233-3174-4FA0-B753-DF122547CA4A}" presName="parTransTwo" presStyleCnt="0"/>
      <dgm:spPr/>
    </dgm:pt>
    <dgm:pt modelId="{60F61ED7-F54C-41D2-B0FC-56E37384F1F4}" type="pres">
      <dgm:prSet presAssocID="{771B5233-3174-4FA0-B753-DF122547CA4A}" presName="horzTwo" presStyleCnt="0"/>
      <dgm:spPr/>
    </dgm:pt>
    <dgm:pt modelId="{2875F0CC-6ED1-4826-AD85-2464AEF5B58D}" type="pres">
      <dgm:prSet presAssocID="{07783153-7AD9-4C33-95A7-B1778A9B398E}" presName="vertThree" presStyleCnt="0"/>
      <dgm:spPr/>
    </dgm:pt>
    <dgm:pt modelId="{12F00033-7A4C-4096-A0F2-220E4EC95002}" type="pres">
      <dgm:prSet presAssocID="{07783153-7AD9-4C33-95A7-B1778A9B398E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0B2B0C-46AE-4B8A-B52B-7F265F100E4B}" type="pres">
      <dgm:prSet presAssocID="{07783153-7AD9-4C33-95A7-B1778A9B398E}" presName="horzThree" presStyleCnt="0"/>
      <dgm:spPr/>
    </dgm:pt>
    <dgm:pt modelId="{70CE2A72-82FB-48EE-AF2F-F8DFBC617376}" type="pres">
      <dgm:prSet presAssocID="{0E0758F0-5292-4D79-B01E-35C4F9FFE317}" presName="sibSpaceThree" presStyleCnt="0"/>
      <dgm:spPr/>
    </dgm:pt>
    <dgm:pt modelId="{5FA5485A-ECF2-45CA-85BC-76E44E9537CF}" type="pres">
      <dgm:prSet presAssocID="{06AE5384-26DC-410F-B58E-6F4ACEEBB098}" presName="vertThree" presStyleCnt="0"/>
      <dgm:spPr/>
    </dgm:pt>
    <dgm:pt modelId="{FE744DBE-20AE-45B9-9834-55E6219E36EE}" type="pres">
      <dgm:prSet presAssocID="{06AE5384-26DC-410F-B58E-6F4ACEEBB098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80F7B9-9500-42BD-AADA-B871EE65F087}" type="pres">
      <dgm:prSet presAssocID="{06AE5384-26DC-410F-B58E-6F4ACEEBB098}" presName="horzThree" presStyleCnt="0"/>
      <dgm:spPr/>
    </dgm:pt>
    <dgm:pt modelId="{7238B7E0-CFEB-44E3-8DDA-E5923F1E8F81}" type="pres">
      <dgm:prSet presAssocID="{FE4747CB-5B2E-43E9-B449-59B8749A7214}" presName="sibSpaceTwo" presStyleCnt="0"/>
      <dgm:spPr/>
    </dgm:pt>
    <dgm:pt modelId="{A835E169-91ED-4732-AD7A-2BACEDF25D02}" type="pres">
      <dgm:prSet presAssocID="{56BD61FF-1A68-4BF0-A09F-3B388281ABD0}" presName="vertTwo" presStyleCnt="0"/>
      <dgm:spPr/>
    </dgm:pt>
    <dgm:pt modelId="{A2E45F69-9F8C-40A2-A14C-4010C4B9E79D}" type="pres">
      <dgm:prSet presAssocID="{56BD61FF-1A68-4BF0-A09F-3B388281ABD0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78BCB3-3C54-4844-AC00-65827CBF1D3F}" type="pres">
      <dgm:prSet presAssocID="{56BD61FF-1A68-4BF0-A09F-3B388281ABD0}" presName="parTransTwo" presStyleCnt="0"/>
      <dgm:spPr/>
    </dgm:pt>
    <dgm:pt modelId="{E1A1E331-34F4-4A9D-8E1F-ACF101A55992}" type="pres">
      <dgm:prSet presAssocID="{56BD61FF-1A68-4BF0-A09F-3B388281ABD0}" presName="horzTwo" presStyleCnt="0"/>
      <dgm:spPr/>
    </dgm:pt>
    <dgm:pt modelId="{38C2C8B2-796C-4410-B465-1C4211DCB9DA}" type="pres">
      <dgm:prSet presAssocID="{E7A331E3-DC9F-46DC-A730-6A44C11BD9F7}" presName="vertThree" presStyleCnt="0"/>
      <dgm:spPr/>
    </dgm:pt>
    <dgm:pt modelId="{32675F22-9C7A-4A33-90C8-15032B1EEA4C}" type="pres">
      <dgm:prSet presAssocID="{E7A331E3-DC9F-46DC-A730-6A44C11BD9F7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31EBE5-534A-4E06-967E-539D1EF94182}" type="pres">
      <dgm:prSet presAssocID="{E7A331E3-DC9F-46DC-A730-6A44C11BD9F7}" presName="horzThree" presStyleCnt="0"/>
      <dgm:spPr/>
    </dgm:pt>
  </dgm:ptLst>
  <dgm:cxnLst>
    <dgm:cxn modelId="{43CC532E-01ED-43E8-9D3A-50817C37B3CA}" srcId="{CB71AE8C-239C-4CF1-BDC7-21CB56A6ECCC}" destId="{56BD61FF-1A68-4BF0-A09F-3B388281ABD0}" srcOrd="1" destOrd="0" parTransId="{2E44D621-992A-416A-848E-1D7DB2B9A49F}" sibTransId="{7570CC18-0EC1-4B77-8ACF-C645B2CFD048}"/>
    <dgm:cxn modelId="{10EA7613-A051-4CB8-A021-3C8CCCDEEC35}" type="presOf" srcId="{771B5233-3174-4FA0-B753-DF122547CA4A}" destId="{CA910786-946B-4B07-B65D-FE6D3948E472}" srcOrd="0" destOrd="0" presId="urn:microsoft.com/office/officeart/2005/8/layout/hierarchy4"/>
    <dgm:cxn modelId="{EE5926D7-C772-4E2F-9E50-AB9A8BC077E1}" srcId="{771B5233-3174-4FA0-B753-DF122547CA4A}" destId="{06AE5384-26DC-410F-B58E-6F4ACEEBB098}" srcOrd="1" destOrd="0" parTransId="{B5CCD2A4-B7D9-404E-9F71-95339FF01342}" sibTransId="{F03DDFEC-7DEC-4082-BF82-21F11C0FDD95}"/>
    <dgm:cxn modelId="{8543F378-75C1-4A07-9A36-38BEC3EE8E5B}" srcId="{D3909211-10CD-43DD-AAB6-FF0D9AA92FD6}" destId="{CB71AE8C-239C-4CF1-BDC7-21CB56A6ECCC}" srcOrd="0" destOrd="0" parTransId="{892EEF78-5275-412D-9417-0BA0800E9FA4}" sibTransId="{D69DA234-3C53-4001-9BFB-D5FDD57F5744}"/>
    <dgm:cxn modelId="{FC073D0A-2FFB-4D57-9AFC-374BC246AD47}" type="presOf" srcId="{CB71AE8C-239C-4CF1-BDC7-21CB56A6ECCC}" destId="{F229AC74-F0BE-4F27-AC78-F1134ECB54F9}" srcOrd="0" destOrd="0" presId="urn:microsoft.com/office/officeart/2005/8/layout/hierarchy4"/>
    <dgm:cxn modelId="{A7396739-0149-4D90-8391-B771301D0B3B}" type="presOf" srcId="{56BD61FF-1A68-4BF0-A09F-3B388281ABD0}" destId="{A2E45F69-9F8C-40A2-A14C-4010C4B9E79D}" srcOrd="0" destOrd="0" presId="urn:microsoft.com/office/officeart/2005/8/layout/hierarchy4"/>
    <dgm:cxn modelId="{87A428DB-BF3D-4C79-B9F4-453D233C408F}" srcId="{56BD61FF-1A68-4BF0-A09F-3B388281ABD0}" destId="{E7A331E3-DC9F-46DC-A730-6A44C11BD9F7}" srcOrd="0" destOrd="0" parTransId="{479ACE76-2B7B-4A88-ABE3-083204575909}" sibTransId="{068B0E1E-3314-4E69-86A9-53E1056FE20C}"/>
    <dgm:cxn modelId="{7B554B08-3D85-4C67-B89C-77D980CEA369}" type="presOf" srcId="{06AE5384-26DC-410F-B58E-6F4ACEEBB098}" destId="{FE744DBE-20AE-45B9-9834-55E6219E36EE}" srcOrd="0" destOrd="0" presId="urn:microsoft.com/office/officeart/2005/8/layout/hierarchy4"/>
    <dgm:cxn modelId="{2FA1E3E1-36A8-4B56-82F3-BAAC9CF4DB95}" srcId="{771B5233-3174-4FA0-B753-DF122547CA4A}" destId="{07783153-7AD9-4C33-95A7-B1778A9B398E}" srcOrd="0" destOrd="0" parTransId="{D2973C53-30DA-4B81-8E4A-7FAA7FDC031F}" sibTransId="{0E0758F0-5292-4D79-B01E-35C4F9FFE317}"/>
    <dgm:cxn modelId="{D913A68A-05B1-481B-BE66-01E85F50FAEF}" type="presOf" srcId="{E7A331E3-DC9F-46DC-A730-6A44C11BD9F7}" destId="{32675F22-9C7A-4A33-90C8-15032B1EEA4C}" srcOrd="0" destOrd="0" presId="urn:microsoft.com/office/officeart/2005/8/layout/hierarchy4"/>
    <dgm:cxn modelId="{1D4E9CB0-C777-4F1C-9B66-1953F09FCB34}" type="presOf" srcId="{D3909211-10CD-43DD-AAB6-FF0D9AA92FD6}" destId="{B6112731-3653-4829-A42F-782191FC4213}" srcOrd="0" destOrd="0" presId="urn:microsoft.com/office/officeart/2005/8/layout/hierarchy4"/>
    <dgm:cxn modelId="{BF733CAE-7E07-485B-809C-2FCC416678F9}" srcId="{CB71AE8C-239C-4CF1-BDC7-21CB56A6ECCC}" destId="{771B5233-3174-4FA0-B753-DF122547CA4A}" srcOrd="0" destOrd="0" parTransId="{B9812EA3-3C7D-4168-BAAB-854899545C21}" sibTransId="{FE4747CB-5B2E-43E9-B449-59B8749A7214}"/>
    <dgm:cxn modelId="{D5DF5344-C67C-48F2-BB2A-C9532B65B26B}" type="presOf" srcId="{07783153-7AD9-4C33-95A7-B1778A9B398E}" destId="{12F00033-7A4C-4096-A0F2-220E4EC95002}" srcOrd="0" destOrd="0" presId="urn:microsoft.com/office/officeart/2005/8/layout/hierarchy4"/>
    <dgm:cxn modelId="{0D0EF3A1-AFF6-4F85-9160-2B8C56B43A99}" type="presParOf" srcId="{B6112731-3653-4829-A42F-782191FC4213}" destId="{848DA14C-C713-4E0E-BF5B-625BD94081E5}" srcOrd="0" destOrd="0" presId="urn:microsoft.com/office/officeart/2005/8/layout/hierarchy4"/>
    <dgm:cxn modelId="{CFAD2186-0517-4D6C-A381-D97844458D02}" type="presParOf" srcId="{848DA14C-C713-4E0E-BF5B-625BD94081E5}" destId="{F229AC74-F0BE-4F27-AC78-F1134ECB54F9}" srcOrd="0" destOrd="0" presId="urn:microsoft.com/office/officeart/2005/8/layout/hierarchy4"/>
    <dgm:cxn modelId="{A9AF4FA1-1889-44D2-BD6D-BA7FC6FFEFF7}" type="presParOf" srcId="{848DA14C-C713-4E0E-BF5B-625BD94081E5}" destId="{7C76A2F3-9BA9-4F80-BD84-63081DCA5A18}" srcOrd="1" destOrd="0" presId="urn:microsoft.com/office/officeart/2005/8/layout/hierarchy4"/>
    <dgm:cxn modelId="{BCEED0C8-61EE-4650-9889-A0A818921CD8}" type="presParOf" srcId="{848DA14C-C713-4E0E-BF5B-625BD94081E5}" destId="{05C6AA11-0FC6-4E85-8B65-7F09FB739486}" srcOrd="2" destOrd="0" presId="urn:microsoft.com/office/officeart/2005/8/layout/hierarchy4"/>
    <dgm:cxn modelId="{0D886051-4EF2-4510-96D9-9A909A3D8057}" type="presParOf" srcId="{05C6AA11-0FC6-4E85-8B65-7F09FB739486}" destId="{282A0DB9-ED53-4E60-A4AB-3B4FDAD4C8A1}" srcOrd="0" destOrd="0" presId="urn:microsoft.com/office/officeart/2005/8/layout/hierarchy4"/>
    <dgm:cxn modelId="{586FCF5C-08F1-4731-B92F-DC16E4516F89}" type="presParOf" srcId="{282A0DB9-ED53-4E60-A4AB-3B4FDAD4C8A1}" destId="{CA910786-946B-4B07-B65D-FE6D3948E472}" srcOrd="0" destOrd="0" presId="urn:microsoft.com/office/officeart/2005/8/layout/hierarchy4"/>
    <dgm:cxn modelId="{3A4B8379-0E8E-4703-B2EC-7963343BB9B5}" type="presParOf" srcId="{282A0DB9-ED53-4E60-A4AB-3B4FDAD4C8A1}" destId="{6C491B42-CB7C-435C-A13D-84115B7C1C24}" srcOrd="1" destOrd="0" presId="urn:microsoft.com/office/officeart/2005/8/layout/hierarchy4"/>
    <dgm:cxn modelId="{0EFFC24A-179A-4AC0-9F36-6238072B590C}" type="presParOf" srcId="{282A0DB9-ED53-4E60-A4AB-3B4FDAD4C8A1}" destId="{60F61ED7-F54C-41D2-B0FC-56E37384F1F4}" srcOrd="2" destOrd="0" presId="urn:microsoft.com/office/officeart/2005/8/layout/hierarchy4"/>
    <dgm:cxn modelId="{2D56D375-C326-41C4-AF04-21C5DC7086A9}" type="presParOf" srcId="{60F61ED7-F54C-41D2-B0FC-56E37384F1F4}" destId="{2875F0CC-6ED1-4826-AD85-2464AEF5B58D}" srcOrd="0" destOrd="0" presId="urn:microsoft.com/office/officeart/2005/8/layout/hierarchy4"/>
    <dgm:cxn modelId="{4A1C5337-72EE-440F-B686-F62380069D46}" type="presParOf" srcId="{2875F0CC-6ED1-4826-AD85-2464AEF5B58D}" destId="{12F00033-7A4C-4096-A0F2-220E4EC95002}" srcOrd="0" destOrd="0" presId="urn:microsoft.com/office/officeart/2005/8/layout/hierarchy4"/>
    <dgm:cxn modelId="{8A223646-886E-4ADF-9DF0-341F721D47A1}" type="presParOf" srcId="{2875F0CC-6ED1-4826-AD85-2464AEF5B58D}" destId="{F00B2B0C-46AE-4B8A-B52B-7F265F100E4B}" srcOrd="1" destOrd="0" presId="urn:microsoft.com/office/officeart/2005/8/layout/hierarchy4"/>
    <dgm:cxn modelId="{FEE56FB4-BB28-40DE-9F0F-21B95027B73C}" type="presParOf" srcId="{60F61ED7-F54C-41D2-B0FC-56E37384F1F4}" destId="{70CE2A72-82FB-48EE-AF2F-F8DFBC617376}" srcOrd="1" destOrd="0" presId="urn:microsoft.com/office/officeart/2005/8/layout/hierarchy4"/>
    <dgm:cxn modelId="{E95FD149-99DF-4A92-BE8F-B8C3A91F24DC}" type="presParOf" srcId="{60F61ED7-F54C-41D2-B0FC-56E37384F1F4}" destId="{5FA5485A-ECF2-45CA-85BC-76E44E9537CF}" srcOrd="2" destOrd="0" presId="urn:microsoft.com/office/officeart/2005/8/layout/hierarchy4"/>
    <dgm:cxn modelId="{9890AB8A-D7D2-4D87-8226-4F3D76685815}" type="presParOf" srcId="{5FA5485A-ECF2-45CA-85BC-76E44E9537CF}" destId="{FE744DBE-20AE-45B9-9834-55E6219E36EE}" srcOrd="0" destOrd="0" presId="urn:microsoft.com/office/officeart/2005/8/layout/hierarchy4"/>
    <dgm:cxn modelId="{D3F30A3A-6C8D-4DA1-99BC-05E2CC25D6FB}" type="presParOf" srcId="{5FA5485A-ECF2-45CA-85BC-76E44E9537CF}" destId="{F280F7B9-9500-42BD-AADA-B871EE65F087}" srcOrd="1" destOrd="0" presId="urn:microsoft.com/office/officeart/2005/8/layout/hierarchy4"/>
    <dgm:cxn modelId="{90DD831C-A15A-40E9-947C-59679E24241C}" type="presParOf" srcId="{05C6AA11-0FC6-4E85-8B65-7F09FB739486}" destId="{7238B7E0-CFEB-44E3-8DDA-E5923F1E8F81}" srcOrd="1" destOrd="0" presId="urn:microsoft.com/office/officeart/2005/8/layout/hierarchy4"/>
    <dgm:cxn modelId="{47CC9D97-8BA8-40DD-94CA-CB1456145726}" type="presParOf" srcId="{05C6AA11-0FC6-4E85-8B65-7F09FB739486}" destId="{A835E169-91ED-4732-AD7A-2BACEDF25D02}" srcOrd="2" destOrd="0" presId="urn:microsoft.com/office/officeart/2005/8/layout/hierarchy4"/>
    <dgm:cxn modelId="{E6CED3CF-EAD0-486D-8C0B-405585DEC5F0}" type="presParOf" srcId="{A835E169-91ED-4732-AD7A-2BACEDF25D02}" destId="{A2E45F69-9F8C-40A2-A14C-4010C4B9E79D}" srcOrd="0" destOrd="0" presId="urn:microsoft.com/office/officeart/2005/8/layout/hierarchy4"/>
    <dgm:cxn modelId="{E77CEC85-E42A-4A80-8991-BBC2A0B1914A}" type="presParOf" srcId="{A835E169-91ED-4732-AD7A-2BACEDF25D02}" destId="{5778BCB3-3C54-4844-AC00-65827CBF1D3F}" srcOrd="1" destOrd="0" presId="urn:microsoft.com/office/officeart/2005/8/layout/hierarchy4"/>
    <dgm:cxn modelId="{28D12E22-28F1-47FB-8185-BB5F4A2E5F02}" type="presParOf" srcId="{A835E169-91ED-4732-AD7A-2BACEDF25D02}" destId="{E1A1E331-34F4-4A9D-8E1F-ACF101A55992}" srcOrd="2" destOrd="0" presId="urn:microsoft.com/office/officeart/2005/8/layout/hierarchy4"/>
    <dgm:cxn modelId="{FE1B9055-0A3C-4CD3-93BC-3CC01E012112}" type="presParOf" srcId="{E1A1E331-34F4-4A9D-8E1F-ACF101A55992}" destId="{38C2C8B2-796C-4410-B465-1C4211DCB9DA}" srcOrd="0" destOrd="0" presId="urn:microsoft.com/office/officeart/2005/8/layout/hierarchy4"/>
    <dgm:cxn modelId="{F3E5CA76-5B60-4C77-88AB-E30018610DDA}" type="presParOf" srcId="{38C2C8B2-796C-4410-B465-1C4211DCB9DA}" destId="{32675F22-9C7A-4A33-90C8-15032B1EEA4C}" srcOrd="0" destOrd="0" presId="urn:microsoft.com/office/officeart/2005/8/layout/hierarchy4"/>
    <dgm:cxn modelId="{ABBDD600-CE4F-4C08-8384-270FADC660C8}" type="presParOf" srcId="{38C2C8B2-796C-4410-B465-1C4211DCB9DA}" destId="{8431EBE5-534A-4E06-967E-539D1EF9418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5EB37A-DAD6-4690-BFAF-602B65BA26D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839E3D-973F-4429-B61B-EC1DF9454E02}">
      <dgm:prSet phldrT="[Текст]"/>
      <dgm:spPr/>
      <dgm:t>
        <a:bodyPr/>
        <a:lstStyle/>
        <a:p>
          <a:r>
            <a:rPr lang="ru-RU" dirty="0" smtClean="0"/>
            <a:t>Стоимостную оценку производственных затрат отражает экономический показатель СЕБЕСТОИМОСТЬ продукции:</a:t>
          </a:r>
          <a:endParaRPr lang="ru-RU" dirty="0"/>
        </a:p>
      </dgm:t>
    </dgm:pt>
    <dgm:pt modelId="{87EE275E-52EE-48AB-86EE-01DAA8532444}" type="parTrans" cxnId="{732A63F3-1CC4-4E1A-AFF0-8947F5282F16}">
      <dgm:prSet/>
      <dgm:spPr/>
      <dgm:t>
        <a:bodyPr/>
        <a:lstStyle/>
        <a:p>
          <a:endParaRPr lang="ru-RU"/>
        </a:p>
      </dgm:t>
    </dgm:pt>
    <dgm:pt modelId="{0614E4EB-37E8-4C05-B348-978125ED764A}" type="sibTrans" cxnId="{732A63F3-1CC4-4E1A-AFF0-8947F5282F16}">
      <dgm:prSet/>
      <dgm:spPr/>
      <dgm:t>
        <a:bodyPr/>
        <a:lstStyle/>
        <a:p>
          <a:endParaRPr lang="ru-RU"/>
        </a:p>
      </dgm:t>
    </dgm:pt>
    <dgm:pt modelId="{F2EAC663-73C7-4F8C-B91C-3C69D7F3D7C2}">
      <dgm:prSet phldrT="[Текст]"/>
      <dgm:spPr/>
      <dgm:t>
        <a:bodyPr/>
        <a:lstStyle/>
        <a:p>
          <a:r>
            <a:rPr lang="ru-RU" dirty="0" smtClean="0"/>
            <a:t>Стоимость сырья</a:t>
          </a:r>
          <a:endParaRPr lang="ru-RU" dirty="0"/>
        </a:p>
      </dgm:t>
    </dgm:pt>
    <dgm:pt modelId="{CE8ACE74-8EB6-4210-8A2C-5D309B0E98A8}" type="parTrans" cxnId="{A8A01965-DEC2-4243-A9A5-7DA5DC080950}">
      <dgm:prSet/>
      <dgm:spPr/>
      <dgm:t>
        <a:bodyPr/>
        <a:lstStyle/>
        <a:p>
          <a:endParaRPr lang="ru-RU"/>
        </a:p>
      </dgm:t>
    </dgm:pt>
    <dgm:pt modelId="{C3EB58CB-BFE8-4A59-A041-EF0F2BF2066B}" type="sibTrans" cxnId="{A8A01965-DEC2-4243-A9A5-7DA5DC080950}">
      <dgm:prSet/>
      <dgm:spPr/>
      <dgm:t>
        <a:bodyPr/>
        <a:lstStyle/>
        <a:p>
          <a:endParaRPr lang="ru-RU"/>
        </a:p>
      </dgm:t>
    </dgm:pt>
    <dgm:pt modelId="{57FF144C-5CA2-4297-964A-F8B5BE0B66AA}">
      <dgm:prSet phldrT="[Текст]"/>
      <dgm:spPr/>
      <dgm:t>
        <a:bodyPr/>
        <a:lstStyle/>
        <a:p>
          <a:r>
            <a:rPr lang="ru-RU" dirty="0" smtClean="0"/>
            <a:t>Плата за пользование электричеством</a:t>
          </a:r>
          <a:endParaRPr lang="ru-RU" dirty="0"/>
        </a:p>
      </dgm:t>
    </dgm:pt>
    <dgm:pt modelId="{4BEF3174-D5D9-46E9-97EA-E5D63FBA7A37}" type="parTrans" cxnId="{2C3D9767-F9C0-4FCC-B9DA-C4F7DD60BC09}">
      <dgm:prSet/>
      <dgm:spPr/>
      <dgm:t>
        <a:bodyPr/>
        <a:lstStyle/>
        <a:p>
          <a:endParaRPr lang="ru-RU"/>
        </a:p>
      </dgm:t>
    </dgm:pt>
    <dgm:pt modelId="{EC47125B-CA27-4560-A703-18D9863C1485}" type="sibTrans" cxnId="{2C3D9767-F9C0-4FCC-B9DA-C4F7DD60BC09}">
      <dgm:prSet/>
      <dgm:spPr/>
      <dgm:t>
        <a:bodyPr/>
        <a:lstStyle/>
        <a:p>
          <a:endParaRPr lang="ru-RU"/>
        </a:p>
      </dgm:t>
    </dgm:pt>
    <dgm:pt modelId="{91D157F5-7FDA-466F-A8B1-13A145AE417A}">
      <dgm:prSet phldrT="[Текст]"/>
      <dgm:spPr/>
      <dgm:t>
        <a:bodyPr/>
        <a:lstStyle/>
        <a:p>
          <a:r>
            <a:rPr lang="ru-RU" dirty="0" smtClean="0"/>
            <a:t>Зарплата работников</a:t>
          </a:r>
          <a:endParaRPr lang="ru-RU" dirty="0"/>
        </a:p>
      </dgm:t>
    </dgm:pt>
    <dgm:pt modelId="{4138E03C-C3EB-4F7C-8860-99C05EB4DC83}" type="parTrans" cxnId="{FBEE2CE6-E060-44EC-8A89-E913EF4E1B06}">
      <dgm:prSet/>
      <dgm:spPr/>
      <dgm:t>
        <a:bodyPr/>
        <a:lstStyle/>
        <a:p>
          <a:endParaRPr lang="ru-RU"/>
        </a:p>
      </dgm:t>
    </dgm:pt>
    <dgm:pt modelId="{CEFBE868-721D-48B7-B721-17874D385E83}" type="sibTrans" cxnId="{FBEE2CE6-E060-44EC-8A89-E913EF4E1B06}">
      <dgm:prSet/>
      <dgm:spPr/>
      <dgm:t>
        <a:bodyPr/>
        <a:lstStyle/>
        <a:p>
          <a:endParaRPr lang="ru-RU"/>
        </a:p>
      </dgm:t>
    </dgm:pt>
    <dgm:pt modelId="{BF64F02F-77EC-4688-91CD-C4762C7F53FC}" type="pres">
      <dgm:prSet presAssocID="{B05EB37A-DAD6-4690-BFAF-602B65BA26D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E60B66-D5D9-4439-943E-F4DC9399A0A4}" type="pres">
      <dgm:prSet presAssocID="{09839E3D-973F-4429-B61B-EC1DF9454E02}" presName="roof" presStyleLbl="dkBgShp" presStyleIdx="0" presStyleCnt="2"/>
      <dgm:spPr/>
      <dgm:t>
        <a:bodyPr/>
        <a:lstStyle/>
        <a:p>
          <a:endParaRPr lang="ru-RU"/>
        </a:p>
      </dgm:t>
    </dgm:pt>
    <dgm:pt modelId="{53158F97-EA5E-4BBD-888C-64F21816085D}" type="pres">
      <dgm:prSet presAssocID="{09839E3D-973F-4429-B61B-EC1DF9454E02}" presName="pillars" presStyleCnt="0"/>
      <dgm:spPr/>
    </dgm:pt>
    <dgm:pt modelId="{721DBE4A-C516-41D0-A0A5-8451E2E92FC3}" type="pres">
      <dgm:prSet presAssocID="{09839E3D-973F-4429-B61B-EC1DF9454E0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09F27-7208-4760-981D-4B8623F445FD}" type="pres">
      <dgm:prSet presAssocID="{57FF144C-5CA2-4297-964A-F8B5BE0B66A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5DB5E-C4AF-40B6-896D-35F8D0922C46}" type="pres">
      <dgm:prSet presAssocID="{91D157F5-7FDA-466F-A8B1-13A145AE417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EFBFBA-64E5-4561-8E0C-BE26841EA35D}" type="pres">
      <dgm:prSet presAssocID="{09839E3D-973F-4429-B61B-EC1DF9454E02}" presName="base" presStyleLbl="dkBgShp" presStyleIdx="1" presStyleCnt="2"/>
      <dgm:spPr/>
    </dgm:pt>
  </dgm:ptLst>
  <dgm:cxnLst>
    <dgm:cxn modelId="{449C4B69-DE2D-4483-855F-9C7921513EAB}" type="presOf" srcId="{F2EAC663-73C7-4F8C-B91C-3C69D7F3D7C2}" destId="{721DBE4A-C516-41D0-A0A5-8451E2E92FC3}" srcOrd="0" destOrd="0" presId="urn:microsoft.com/office/officeart/2005/8/layout/hList3"/>
    <dgm:cxn modelId="{C2858336-1786-4A0A-A156-3485CB79D58B}" type="presOf" srcId="{91D157F5-7FDA-466F-A8B1-13A145AE417A}" destId="{C7D5DB5E-C4AF-40B6-896D-35F8D0922C46}" srcOrd="0" destOrd="0" presId="urn:microsoft.com/office/officeart/2005/8/layout/hList3"/>
    <dgm:cxn modelId="{20FA07BA-E174-4147-AB56-859146A587ED}" type="presOf" srcId="{B05EB37A-DAD6-4690-BFAF-602B65BA26D4}" destId="{BF64F02F-77EC-4688-91CD-C4762C7F53FC}" srcOrd="0" destOrd="0" presId="urn:microsoft.com/office/officeart/2005/8/layout/hList3"/>
    <dgm:cxn modelId="{A8A01965-DEC2-4243-A9A5-7DA5DC080950}" srcId="{09839E3D-973F-4429-B61B-EC1DF9454E02}" destId="{F2EAC663-73C7-4F8C-B91C-3C69D7F3D7C2}" srcOrd="0" destOrd="0" parTransId="{CE8ACE74-8EB6-4210-8A2C-5D309B0E98A8}" sibTransId="{C3EB58CB-BFE8-4A59-A041-EF0F2BF2066B}"/>
    <dgm:cxn modelId="{FBEE2CE6-E060-44EC-8A89-E913EF4E1B06}" srcId="{09839E3D-973F-4429-B61B-EC1DF9454E02}" destId="{91D157F5-7FDA-466F-A8B1-13A145AE417A}" srcOrd="2" destOrd="0" parTransId="{4138E03C-C3EB-4F7C-8860-99C05EB4DC83}" sibTransId="{CEFBE868-721D-48B7-B721-17874D385E83}"/>
    <dgm:cxn modelId="{6B3AF8FC-EF3A-443B-AC97-9F6C02597534}" type="presOf" srcId="{09839E3D-973F-4429-B61B-EC1DF9454E02}" destId="{42E60B66-D5D9-4439-943E-F4DC9399A0A4}" srcOrd="0" destOrd="0" presId="urn:microsoft.com/office/officeart/2005/8/layout/hList3"/>
    <dgm:cxn modelId="{2C3D9767-F9C0-4FCC-B9DA-C4F7DD60BC09}" srcId="{09839E3D-973F-4429-B61B-EC1DF9454E02}" destId="{57FF144C-5CA2-4297-964A-F8B5BE0B66AA}" srcOrd="1" destOrd="0" parTransId="{4BEF3174-D5D9-46E9-97EA-E5D63FBA7A37}" sibTransId="{EC47125B-CA27-4560-A703-18D9863C1485}"/>
    <dgm:cxn modelId="{B11BE062-9E19-4611-83DF-A7483BB1D44F}" type="presOf" srcId="{57FF144C-5CA2-4297-964A-F8B5BE0B66AA}" destId="{9F809F27-7208-4760-981D-4B8623F445FD}" srcOrd="0" destOrd="0" presId="urn:microsoft.com/office/officeart/2005/8/layout/hList3"/>
    <dgm:cxn modelId="{732A63F3-1CC4-4E1A-AFF0-8947F5282F16}" srcId="{B05EB37A-DAD6-4690-BFAF-602B65BA26D4}" destId="{09839E3D-973F-4429-B61B-EC1DF9454E02}" srcOrd="0" destOrd="0" parTransId="{87EE275E-52EE-48AB-86EE-01DAA8532444}" sibTransId="{0614E4EB-37E8-4C05-B348-978125ED764A}"/>
    <dgm:cxn modelId="{E7B414AB-4A86-42CA-9A35-D13F28306742}" type="presParOf" srcId="{BF64F02F-77EC-4688-91CD-C4762C7F53FC}" destId="{42E60B66-D5D9-4439-943E-F4DC9399A0A4}" srcOrd="0" destOrd="0" presId="urn:microsoft.com/office/officeart/2005/8/layout/hList3"/>
    <dgm:cxn modelId="{5D848D1A-C3CC-4E44-94C0-8E8FE52F3FD0}" type="presParOf" srcId="{BF64F02F-77EC-4688-91CD-C4762C7F53FC}" destId="{53158F97-EA5E-4BBD-888C-64F21816085D}" srcOrd="1" destOrd="0" presId="urn:microsoft.com/office/officeart/2005/8/layout/hList3"/>
    <dgm:cxn modelId="{DB001743-CEE6-4934-9209-B66EECF15D92}" type="presParOf" srcId="{53158F97-EA5E-4BBD-888C-64F21816085D}" destId="{721DBE4A-C516-41D0-A0A5-8451E2E92FC3}" srcOrd="0" destOrd="0" presId="urn:microsoft.com/office/officeart/2005/8/layout/hList3"/>
    <dgm:cxn modelId="{02748045-7809-48E6-8338-2B8CBCAC2039}" type="presParOf" srcId="{53158F97-EA5E-4BBD-888C-64F21816085D}" destId="{9F809F27-7208-4760-981D-4B8623F445FD}" srcOrd="1" destOrd="0" presId="urn:microsoft.com/office/officeart/2005/8/layout/hList3"/>
    <dgm:cxn modelId="{FCD71819-EE4D-4B11-96B1-05F297B7618D}" type="presParOf" srcId="{53158F97-EA5E-4BBD-888C-64F21816085D}" destId="{C7D5DB5E-C4AF-40B6-896D-35F8D0922C46}" srcOrd="2" destOrd="0" presId="urn:microsoft.com/office/officeart/2005/8/layout/hList3"/>
    <dgm:cxn modelId="{EB92A09D-0D8C-400D-9E44-0A36EC527F12}" type="presParOf" srcId="{BF64F02F-77EC-4688-91CD-C4762C7F53FC}" destId="{C6EFBFBA-64E5-4561-8E0C-BE26841EA35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0DDDC9-84C8-4552-B4A2-A899518829D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52516A-702F-45A3-9E12-77B29F083EE8}">
      <dgm:prSet phldrT="[Текст]"/>
      <dgm:spPr/>
      <dgm:t>
        <a:bodyPr/>
        <a:lstStyle/>
        <a:p>
          <a:r>
            <a:rPr lang="ru-RU" dirty="0" smtClean="0"/>
            <a:t>Затраты производства</a:t>
          </a:r>
          <a:endParaRPr lang="ru-RU" dirty="0"/>
        </a:p>
      </dgm:t>
    </dgm:pt>
    <dgm:pt modelId="{C3B93D6E-2F6A-4CAA-96A1-EF400635FE55}" type="parTrans" cxnId="{F027DA4E-E581-4AF5-9A3C-CF92C17805E5}">
      <dgm:prSet/>
      <dgm:spPr/>
      <dgm:t>
        <a:bodyPr/>
        <a:lstStyle/>
        <a:p>
          <a:endParaRPr lang="ru-RU"/>
        </a:p>
      </dgm:t>
    </dgm:pt>
    <dgm:pt modelId="{221C4FF2-B542-4A2C-A591-2CC9F96BE93D}" type="sibTrans" cxnId="{F027DA4E-E581-4AF5-9A3C-CF92C17805E5}">
      <dgm:prSet/>
      <dgm:spPr/>
      <dgm:t>
        <a:bodyPr/>
        <a:lstStyle/>
        <a:p>
          <a:endParaRPr lang="ru-RU"/>
        </a:p>
      </dgm:t>
    </dgm:pt>
    <dgm:pt modelId="{97820E8D-B7E9-4018-AB99-35FC275D2EAE}">
      <dgm:prSet phldrT="[Текст]"/>
      <dgm:spPr/>
      <dgm:t>
        <a:bodyPr/>
        <a:lstStyle/>
        <a:p>
          <a:r>
            <a:rPr lang="ru-RU" dirty="0" smtClean="0"/>
            <a:t>Постоянные</a:t>
          </a:r>
          <a:endParaRPr lang="ru-RU" dirty="0"/>
        </a:p>
      </dgm:t>
    </dgm:pt>
    <dgm:pt modelId="{467D5A55-232A-412F-900E-953304183187}" type="parTrans" cxnId="{A72E61EA-987D-44A8-8B04-6426C35DA3A1}">
      <dgm:prSet/>
      <dgm:spPr/>
      <dgm:t>
        <a:bodyPr/>
        <a:lstStyle/>
        <a:p>
          <a:endParaRPr lang="ru-RU"/>
        </a:p>
      </dgm:t>
    </dgm:pt>
    <dgm:pt modelId="{9E03D898-E00A-402A-97E0-D340F51C405D}" type="sibTrans" cxnId="{A72E61EA-987D-44A8-8B04-6426C35DA3A1}">
      <dgm:prSet/>
      <dgm:spPr/>
      <dgm:t>
        <a:bodyPr/>
        <a:lstStyle/>
        <a:p>
          <a:endParaRPr lang="ru-RU"/>
        </a:p>
      </dgm:t>
    </dgm:pt>
    <dgm:pt modelId="{6914149A-A498-4F7C-B474-6D82E33AC6BB}">
      <dgm:prSet phldrT="[Текст]"/>
      <dgm:spPr/>
      <dgm:t>
        <a:bodyPr/>
        <a:lstStyle/>
        <a:p>
          <a:r>
            <a:rPr lang="ru-RU" dirty="0" smtClean="0"/>
            <a:t>Переменные</a:t>
          </a:r>
          <a:endParaRPr lang="ru-RU" dirty="0"/>
        </a:p>
      </dgm:t>
    </dgm:pt>
    <dgm:pt modelId="{518E198C-E21B-4AD2-91A4-CC3E723FBCE3}" type="parTrans" cxnId="{F4AEC018-64C1-4A16-A843-DF1D9570839E}">
      <dgm:prSet/>
      <dgm:spPr/>
      <dgm:t>
        <a:bodyPr/>
        <a:lstStyle/>
        <a:p>
          <a:endParaRPr lang="ru-RU"/>
        </a:p>
      </dgm:t>
    </dgm:pt>
    <dgm:pt modelId="{9077CA3B-D273-4DD2-9EB5-7C4D039C981A}" type="sibTrans" cxnId="{F4AEC018-64C1-4A16-A843-DF1D9570839E}">
      <dgm:prSet/>
      <dgm:spPr/>
      <dgm:t>
        <a:bodyPr/>
        <a:lstStyle/>
        <a:p>
          <a:endParaRPr lang="ru-RU"/>
        </a:p>
      </dgm:t>
    </dgm:pt>
    <dgm:pt modelId="{A707D2E5-47C8-4DC6-AD0B-5E045525DE46}">
      <dgm:prSet phldrT="[Текст]"/>
      <dgm:spPr/>
      <dgm:t>
        <a:bodyPr/>
        <a:lstStyle/>
        <a:p>
          <a:r>
            <a:rPr lang="ru-RU" dirty="0" smtClean="0"/>
            <a:t>Общие</a:t>
          </a:r>
          <a:endParaRPr lang="ru-RU" dirty="0"/>
        </a:p>
      </dgm:t>
    </dgm:pt>
    <dgm:pt modelId="{91C764AD-1163-4F10-8945-1C76A5701AA7}" type="parTrans" cxnId="{780AEE03-05DA-4A78-8EE0-567C822B8700}">
      <dgm:prSet/>
      <dgm:spPr/>
      <dgm:t>
        <a:bodyPr/>
        <a:lstStyle/>
        <a:p>
          <a:endParaRPr lang="ru-RU"/>
        </a:p>
      </dgm:t>
    </dgm:pt>
    <dgm:pt modelId="{D56151FF-50E1-43A6-B356-BF19EB5F12FD}" type="sibTrans" cxnId="{780AEE03-05DA-4A78-8EE0-567C822B8700}">
      <dgm:prSet/>
      <dgm:spPr/>
      <dgm:t>
        <a:bodyPr/>
        <a:lstStyle/>
        <a:p>
          <a:endParaRPr lang="ru-RU"/>
        </a:p>
      </dgm:t>
    </dgm:pt>
    <dgm:pt modelId="{5039DFB8-1239-4611-B00E-C09B938D800D}" type="pres">
      <dgm:prSet presAssocID="{910DDDC9-84C8-4552-B4A2-A899518829D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963DF9-85EA-4C4E-9CF2-F1853D08194B}" type="pres">
      <dgm:prSet presAssocID="{2852516A-702F-45A3-9E12-77B29F083EE8}" presName="roof" presStyleLbl="dkBgShp" presStyleIdx="0" presStyleCnt="2"/>
      <dgm:spPr/>
      <dgm:t>
        <a:bodyPr/>
        <a:lstStyle/>
        <a:p>
          <a:endParaRPr lang="ru-RU"/>
        </a:p>
      </dgm:t>
    </dgm:pt>
    <dgm:pt modelId="{859C091C-47B5-4C9E-B027-791D843956C1}" type="pres">
      <dgm:prSet presAssocID="{2852516A-702F-45A3-9E12-77B29F083EE8}" presName="pillars" presStyleCnt="0"/>
      <dgm:spPr/>
    </dgm:pt>
    <dgm:pt modelId="{C47C7488-E0E7-4E8E-99DD-A22EC53BDEA6}" type="pres">
      <dgm:prSet presAssocID="{2852516A-702F-45A3-9E12-77B29F083EE8}" presName="pillar1" presStyleLbl="node1" presStyleIdx="0" presStyleCnt="3" custLinFactNeighborX="1477" custLinFactNeighborY="-1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77D3E-F8DE-4DEE-AC43-1548E502B64E}" type="pres">
      <dgm:prSet presAssocID="{6914149A-A498-4F7C-B474-6D82E33AC6B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C2F65-D042-4EC1-9B43-31CB5A3364FF}" type="pres">
      <dgm:prSet presAssocID="{A707D2E5-47C8-4DC6-AD0B-5E045525DE4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A9906-917A-435E-BE94-4540B9C94FBE}" type="pres">
      <dgm:prSet presAssocID="{2852516A-702F-45A3-9E12-77B29F083EE8}" presName="base" presStyleLbl="dkBgShp" presStyleIdx="1" presStyleCnt="2"/>
      <dgm:spPr/>
    </dgm:pt>
  </dgm:ptLst>
  <dgm:cxnLst>
    <dgm:cxn modelId="{07E38AE5-C0D7-45F4-876A-02D650287CDB}" type="presOf" srcId="{97820E8D-B7E9-4018-AB99-35FC275D2EAE}" destId="{C47C7488-E0E7-4E8E-99DD-A22EC53BDEA6}" srcOrd="0" destOrd="0" presId="urn:microsoft.com/office/officeart/2005/8/layout/hList3"/>
    <dgm:cxn modelId="{F8421D37-F64B-4C53-AC7A-43D2BF867E3A}" type="presOf" srcId="{6914149A-A498-4F7C-B474-6D82E33AC6BB}" destId="{CD177D3E-F8DE-4DEE-AC43-1548E502B64E}" srcOrd="0" destOrd="0" presId="urn:microsoft.com/office/officeart/2005/8/layout/hList3"/>
    <dgm:cxn modelId="{DE9014D0-7958-4665-9989-C35CBEE819EB}" type="presOf" srcId="{2852516A-702F-45A3-9E12-77B29F083EE8}" destId="{1F963DF9-85EA-4C4E-9CF2-F1853D08194B}" srcOrd="0" destOrd="0" presId="urn:microsoft.com/office/officeart/2005/8/layout/hList3"/>
    <dgm:cxn modelId="{F4AEC018-64C1-4A16-A843-DF1D9570839E}" srcId="{2852516A-702F-45A3-9E12-77B29F083EE8}" destId="{6914149A-A498-4F7C-B474-6D82E33AC6BB}" srcOrd="1" destOrd="0" parTransId="{518E198C-E21B-4AD2-91A4-CC3E723FBCE3}" sibTransId="{9077CA3B-D273-4DD2-9EB5-7C4D039C981A}"/>
    <dgm:cxn modelId="{F027DA4E-E581-4AF5-9A3C-CF92C17805E5}" srcId="{910DDDC9-84C8-4552-B4A2-A899518829D2}" destId="{2852516A-702F-45A3-9E12-77B29F083EE8}" srcOrd="0" destOrd="0" parTransId="{C3B93D6E-2F6A-4CAA-96A1-EF400635FE55}" sibTransId="{221C4FF2-B542-4A2C-A591-2CC9F96BE93D}"/>
    <dgm:cxn modelId="{A72E61EA-987D-44A8-8B04-6426C35DA3A1}" srcId="{2852516A-702F-45A3-9E12-77B29F083EE8}" destId="{97820E8D-B7E9-4018-AB99-35FC275D2EAE}" srcOrd="0" destOrd="0" parTransId="{467D5A55-232A-412F-900E-953304183187}" sibTransId="{9E03D898-E00A-402A-97E0-D340F51C405D}"/>
    <dgm:cxn modelId="{017AB1E4-2503-4114-8F10-BE6E1078F91B}" type="presOf" srcId="{910DDDC9-84C8-4552-B4A2-A899518829D2}" destId="{5039DFB8-1239-4611-B00E-C09B938D800D}" srcOrd="0" destOrd="0" presId="urn:microsoft.com/office/officeart/2005/8/layout/hList3"/>
    <dgm:cxn modelId="{48CF897F-9851-4220-B018-90B095B2B7A2}" type="presOf" srcId="{A707D2E5-47C8-4DC6-AD0B-5E045525DE46}" destId="{B9AC2F65-D042-4EC1-9B43-31CB5A3364FF}" srcOrd="0" destOrd="0" presId="urn:microsoft.com/office/officeart/2005/8/layout/hList3"/>
    <dgm:cxn modelId="{780AEE03-05DA-4A78-8EE0-567C822B8700}" srcId="{2852516A-702F-45A3-9E12-77B29F083EE8}" destId="{A707D2E5-47C8-4DC6-AD0B-5E045525DE46}" srcOrd="2" destOrd="0" parTransId="{91C764AD-1163-4F10-8945-1C76A5701AA7}" sibTransId="{D56151FF-50E1-43A6-B356-BF19EB5F12FD}"/>
    <dgm:cxn modelId="{D2C59E27-546B-4A1E-BF67-8A8EF5294289}" type="presParOf" srcId="{5039DFB8-1239-4611-B00E-C09B938D800D}" destId="{1F963DF9-85EA-4C4E-9CF2-F1853D08194B}" srcOrd="0" destOrd="0" presId="urn:microsoft.com/office/officeart/2005/8/layout/hList3"/>
    <dgm:cxn modelId="{759C732F-F183-4B48-B8A3-6EFDD68D7A2D}" type="presParOf" srcId="{5039DFB8-1239-4611-B00E-C09B938D800D}" destId="{859C091C-47B5-4C9E-B027-791D843956C1}" srcOrd="1" destOrd="0" presId="urn:microsoft.com/office/officeart/2005/8/layout/hList3"/>
    <dgm:cxn modelId="{33B3E49C-BCA7-4B7A-99A3-3FEF7D81764D}" type="presParOf" srcId="{859C091C-47B5-4C9E-B027-791D843956C1}" destId="{C47C7488-E0E7-4E8E-99DD-A22EC53BDEA6}" srcOrd="0" destOrd="0" presId="urn:microsoft.com/office/officeart/2005/8/layout/hList3"/>
    <dgm:cxn modelId="{6FB3D46C-D308-44EA-8AA4-208A89F510FE}" type="presParOf" srcId="{859C091C-47B5-4C9E-B027-791D843956C1}" destId="{CD177D3E-F8DE-4DEE-AC43-1548E502B64E}" srcOrd="1" destOrd="0" presId="urn:microsoft.com/office/officeart/2005/8/layout/hList3"/>
    <dgm:cxn modelId="{34FF20B4-B898-4F45-A6F2-5BF4CE127E9B}" type="presParOf" srcId="{859C091C-47B5-4C9E-B027-791D843956C1}" destId="{B9AC2F65-D042-4EC1-9B43-31CB5A3364FF}" srcOrd="2" destOrd="0" presId="urn:microsoft.com/office/officeart/2005/8/layout/hList3"/>
    <dgm:cxn modelId="{B57D6BF1-5E1B-49CD-94DF-EB36902F0B46}" type="presParOf" srcId="{5039DFB8-1239-4611-B00E-C09B938D800D}" destId="{9BBA9906-917A-435E-BE94-4540B9C94FB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10CAF8-3094-4C71-AF27-C1BD55952A7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6AEA88-A735-4771-85A8-8A35682435E9}">
      <dgm:prSet phldrT="[Текст]"/>
      <dgm:spPr/>
      <dgm:t>
        <a:bodyPr/>
        <a:lstStyle/>
        <a:p>
          <a:r>
            <a:rPr lang="ru-RU" b="1" i="1" u="none" dirty="0" smtClean="0"/>
            <a:t>Способы эффективной организации производства</a:t>
          </a:r>
          <a:endParaRPr lang="ru-RU" b="1" i="1" u="none" dirty="0"/>
        </a:p>
      </dgm:t>
    </dgm:pt>
    <dgm:pt modelId="{3B002659-22D3-47E7-AA45-24A74E85D86F}" type="parTrans" cxnId="{46429233-EFE2-439E-8BFF-4AFCB8575D48}">
      <dgm:prSet/>
      <dgm:spPr/>
      <dgm:t>
        <a:bodyPr/>
        <a:lstStyle/>
        <a:p>
          <a:endParaRPr lang="ru-RU"/>
        </a:p>
      </dgm:t>
    </dgm:pt>
    <dgm:pt modelId="{081F061F-7BCC-4D7C-B1C6-BBC013C9D455}" type="sibTrans" cxnId="{46429233-EFE2-439E-8BFF-4AFCB8575D48}">
      <dgm:prSet/>
      <dgm:spPr/>
      <dgm:t>
        <a:bodyPr/>
        <a:lstStyle/>
        <a:p>
          <a:endParaRPr lang="ru-RU"/>
        </a:p>
      </dgm:t>
    </dgm:pt>
    <dgm:pt modelId="{2690A468-CD94-4F26-8B69-69AADD8B421D}">
      <dgm:prSet phldrT="[Текст]" custT="1"/>
      <dgm:spPr/>
      <dgm:t>
        <a:bodyPr/>
        <a:lstStyle/>
        <a:p>
          <a:r>
            <a:rPr lang="ru-RU" sz="2000" dirty="0" smtClean="0"/>
            <a:t>Внедрение технических новшеств</a:t>
          </a:r>
          <a:endParaRPr lang="ru-RU" sz="2000" dirty="0"/>
        </a:p>
      </dgm:t>
    </dgm:pt>
    <dgm:pt modelId="{14B91177-ECBF-4600-BE7F-E15025440AA0}" type="parTrans" cxnId="{C6782C2E-24CB-481E-8055-87143D1D9260}">
      <dgm:prSet/>
      <dgm:spPr/>
      <dgm:t>
        <a:bodyPr/>
        <a:lstStyle/>
        <a:p>
          <a:endParaRPr lang="ru-RU"/>
        </a:p>
      </dgm:t>
    </dgm:pt>
    <dgm:pt modelId="{C7C70F8A-A581-4796-937A-E483DDCF3288}" type="sibTrans" cxnId="{C6782C2E-24CB-481E-8055-87143D1D9260}">
      <dgm:prSet/>
      <dgm:spPr/>
      <dgm:t>
        <a:bodyPr/>
        <a:lstStyle/>
        <a:p>
          <a:endParaRPr lang="ru-RU"/>
        </a:p>
      </dgm:t>
    </dgm:pt>
    <dgm:pt modelId="{CB3419C8-D688-47BC-B5F9-45C9EE4C5A7D}">
      <dgm:prSet phldrT="[Текст]" custT="1"/>
      <dgm:spPr/>
      <dgm:t>
        <a:bodyPr/>
        <a:lstStyle/>
        <a:p>
          <a:r>
            <a:rPr lang="ru-RU" sz="2000" dirty="0" smtClean="0"/>
            <a:t>Экономное расходование ресурсов</a:t>
          </a:r>
          <a:endParaRPr lang="ru-RU" sz="2000" dirty="0"/>
        </a:p>
      </dgm:t>
    </dgm:pt>
    <dgm:pt modelId="{78DDF6C3-A79F-4972-990B-4415207867E7}" type="parTrans" cxnId="{CE3C24DB-362B-49EB-AEB3-0763B15D8847}">
      <dgm:prSet/>
      <dgm:spPr/>
      <dgm:t>
        <a:bodyPr/>
        <a:lstStyle/>
        <a:p>
          <a:endParaRPr lang="ru-RU"/>
        </a:p>
      </dgm:t>
    </dgm:pt>
    <dgm:pt modelId="{453A5096-2BA1-4672-8473-2BEA13F2039D}" type="sibTrans" cxnId="{CE3C24DB-362B-49EB-AEB3-0763B15D8847}">
      <dgm:prSet/>
      <dgm:spPr/>
      <dgm:t>
        <a:bodyPr/>
        <a:lstStyle/>
        <a:p>
          <a:endParaRPr lang="ru-RU"/>
        </a:p>
      </dgm:t>
    </dgm:pt>
    <dgm:pt modelId="{9191D260-E0EE-435E-8D86-8EAED6D4E841}">
      <dgm:prSet phldrT="[Текст]" custT="1"/>
      <dgm:spPr/>
      <dgm:t>
        <a:bodyPr/>
        <a:lstStyle/>
        <a:p>
          <a:r>
            <a:rPr lang="ru-RU" sz="1800" dirty="0" smtClean="0"/>
            <a:t>Внедрение новых ресурсосберегающих технологий</a:t>
          </a:r>
          <a:endParaRPr lang="ru-RU" sz="1800" dirty="0"/>
        </a:p>
      </dgm:t>
    </dgm:pt>
    <dgm:pt modelId="{1B98017A-389C-431A-8DBF-C49B6A1C47B1}" type="parTrans" cxnId="{09EC5065-AE60-484F-A784-15D95009F4FD}">
      <dgm:prSet/>
      <dgm:spPr/>
      <dgm:t>
        <a:bodyPr/>
        <a:lstStyle/>
        <a:p>
          <a:endParaRPr lang="ru-RU"/>
        </a:p>
      </dgm:t>
    </dgm:pt>
    <dgm:pt modelId="{17AD11A0-478E-4DA0-92A5-94422FA356A6}" type="sibTrans" cxnId="{09EC5065-AE60-484F-A784-15D95009F4FD}">
      <dgm:prSet/>
      <dgm:spPr/>
      <dgm:t>
        <a:bodyPr/>
        <a:lstStyle/>
        <a:p>
          <a:endParaRPr lang="ru-RU"/>
        </a:p>
      </dgm:t>
    </dgm:pt>
    <dgm:pt modelId="{E07DB36F-E632-49A3-AEE2-8F8AE1481176}">
      <dgm:prSet phldrT="[Текст]" custT="1"/>
      <dgm:spPr/>
      <dgm:t>
        <a:bodyPr/>
        <a:lstStyle/>
        <a:p>
          <a:r>
            <a:rPr lang="ru-RU" sz="1800" dirty="0" smtClean="0"/>
            <a:t>Повышение мастерства работников</a:t>
          </a:r>
          <a:endParaRPr lang="ru-RU" sz="1800" dirty="0"/>
        </a:p>
      </dgm:t>
    </dgm:pt>
    <dgm:pt modelId="{296689BA-8D0F-4E52-81C5-CF9F3B664263}" type="parTrans" cxnId="{40006B66-0D15-45D4-8269-3462CE404A04}">
      <dgm:prSet/>
      <dgm:spPr/>
      <dgm:t>
        <a:bodyPr/>
        <a:lstStyle/>
        <a:p>
          <a:endParaRPr lang="ru-RU"/>
        </a:p>
      </dgm:t>
    </dgm:pt>
    <dgm:pt modelId="{259716A6-5BD5-4074-BE51-8086D09F44AF}" type="sibTrans" cxnId="{40006B66-0D15-45D4-8269-3462CE404A04}">
      <dgm:prSet/>
      <dgm:spPr/>
      <dgm:t>
        <a:bodyPr/>
        <a:lstStyle/>
        <a:p>
          <a:endParaRPr lang="ru-RU"/>
        </a:p>
      </dgm:t>
    </dgm:pt>
    <dgm:pt modelId="{D87D154F-B90B-4603-AAB6-50D7B1BEE54E}" type="pres">
      <dgm:prSet presAssocID="{EE10CAF8-3094-4C71-AF27-C1BD55952A7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300883-8A20-4930-86B4-CCC176FA2D01}" type="pres">
      <dgm:prSet presAssocID="{446AEA88-A735-4771-85A8-8A35682435E9}" presName="centerShape" presStyleLbl="node0" presStyleIdx="0" presStyleCnt="1" custScaleX="257952" custScaleY="154416"/>
      <dgm:spPr/>
      <dgm:t>
        <a:bodyPr/>
        <a:lstStyle/>
        <a:p>
          <a:endParaRPr lang="ru-RU"/>
        </a:p>
      </dgm:t>
    </dgm:pt>
    <dgm:pt modelId="{BA703CEB-8B3E-45F8-BA81-BE572AD04774}" type="pres">
      <dgm:prSet presAssocID="{14B91177-ECBF-4600-BE7F-E15025440AA0}" presName="Name9" presStyleLbl="parChTrans1D2" presStyleIdx="0" presStyleCnt="4"/>
      <dgm:spPr/>
      <dgm:t>
        <a:bodyPr/>
        <a:lstStyle/>
        <a:p>
          <a:endParaRPr lang="ru-RU"/>
        </a:p>
      </dgm:t>
    </dgm:pt>
    <dgm:pt modelId="{A52FA9DF-F669-4D4C-A13B-B3EC8FA2079B}" type="pres">
      <dgm:prSet presAssocID="{14B91177-ECBF-4600-BE7F-E15025440AA0}" presName="connTx" presStyleLbl="parChTrans1D2" presStyleIdx="0" presStyleCnt="4"/>
      <dgm:spPr/>
      <dgm:t>
        <a:bodyPr/>
        <a:lstStyle/>
        <a:p>
          <a:endParaRPr lang="ru-RU"/>
        </a:p>
      </dgm:t>
    </dgm:pt>
    <dgm:pt modelId="{7D4F851B-BD3B-4321-8554-977AA32E5767}" type="pres">
      <dgm:prSet presAssocID="{2690A468-CD94-4F26-8B69-69AADD8B421D}" presName="node" presStyleLbl="node1" presStyleIdx="0" presStyleCnt="4" custScaleX="355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4C215-29DF-4EEE-85DE-0683BD94C3C2}" type="pres">
      <dgm:prSet presAssocID="{78DDF6C3-A79F-4972-990B-4415207867E7}" presName="Name9" presStyleLbl="parChTrans1D2" presStyleIdx="1" presStyleCnt="4"/>
      <dgm:spPr/>
      <dgm:t>
        <a:bodyPr/>
        <a:lstStyle/>
        <a:p>
          <a:endParaRPr lang="ru-RU"/>
        </a:p>
      </dgm:t>
    </dgm:pt>
    <dgm:pt modelId="{F7E94FAA-CF9C-4C1C-9E18-746296C478FE}" type="pres">
      <dgm:prSet presAssocID="{78DDF6C3-A79F-4972-990B-4415207867E7}" presName="connTx" presStyleLbl="parChTrans1D2" presStyleIdx="1" presStyleCnt="4"/>
      <dgm:spPr/>
      <dgm:t>
        <a:bodyPr/>
        <a:lstStyle/>
        <a:p>
          <a:endParaRPr lang="ru-RU"/>
        </a:p>
      </dgm:t>
    </dgm:pt>
    <dgm:pt modelId="{5EFCDDAA-6616-4AE0-9B22-98881DAFAE15}" type="pres">
      <dgm:prSet presAssocID="{CB3419C8-D688-47BC-B5F9-45C9EE4C5A7D}" presName="node" presStyleLbl="node1" presStyleIdx="1" presStyleCnt="4" custScaleX="147854" custRadScaleRad="160024" custRadScaleInc="1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444B8-C100-48F4-91FE-52C1CA3DE18F}" type="pres">
      <dgm:prSet presAssocID="{1B98017A-389C-431A-8DBF-C49B6A1C47B1}" presName="Name9" presStyleLbl="parChTrans1D2" presStyleIdx="2" presStyleCnt="4"/>
      <dgm:spPr/>
      <dgm:t>
        <a:bodyPr/>
        <a:lstStyle/>
        <a:p>
          <a:endParaRPr lang="ru-RU"/>
        </a:p>
      </dgm:t>
    </dgm:pt>
    <dgm:pt modelId="{0DEB89D1-ED4C-4C98-924D-652DCC581161}" type="pres">
      <dgm:prSet presAssocID="{1B98017A-389C-431A-8DBF-C49B6A1C47B1}" presName="connTx" presStyleLbl="parChTrans1D2" presStyleIdx="2" presStyleCnt="4"/>
      <dgm:spPr/>
      <dgm:t>
        <a:bodyPr/>
        <a:lstStyle/>
        <a:p>
          <a:endParaRPr lang="ru-RU"/>
        </a:p>
      </dgm:t>
    </dgm:pt>
    <dgm:pt modelId="{CCB4BCC4-00C4-43BB-8F5C-3FDA8871995D}" type="pres">
      <dgm:prSet presAssocID="{9191D260-E0EE-435E-8D86-8EAED6D4E841}" presName="node" presStyleLbl="node1" presStyleIdx="2" presStyleCnt="4" custScaleX="318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CE714-8F45-4978-97EF-018BC4F42791}" type="pres">
      <dgm:prSet presAssocID="{296689BA-8D0F-4E52-81C5-CF9F3B664263}" presName="Name9" presStyleLbl="parChTrans1D2" presStyleIdx="3" presStyleCnt="4"/>
      <dgm:spPr/>
      <dgm:t>
        <a:bodyPr/>
        <a:lstStyle/>
        <a:p>
          <a:endParaRPr lang="ru-RU"/>
        </a:p>
      </dgm:t>
    </dgm:pt>
    <dgm:pt modelId="{AD1B6D6A-8DC4-4EA2-8428-D6C8C4A63463}" type="pres">
      <dgm:prSet presAssocID="{296689BA-8D0F-4E52-81C5-CF9F3B66426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494DC0CC-88AB-45AC-9014-27E6AC26FE82}" type="pres">
      <dgm:prSet presAssocID="{E07DB36F-E632-49A3-AEE2-8F8AE1481176}" presName="node" presStyleLbl="node1" presStyleIdx="3" presStyleCnt="4" custScaleX="175616" custRadScaleRad="163656" custRadScaleInc="2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79F02C-8E6B-47F3-81C6-A9F99FED206B}" type="presOf" srcId="{1B98017A-389C-431A-8DBF-C49B6A1C47B1}" destId="{831444B8-C100-48F4-91FE-52C1CA3DE18F}" srcOrd="0" destOrd="0" presId="urn:microsoft.com/office/officeart/2005/8/layout/radial1"/>
    <dgm:cxn modelId="{09EC5065-AE60-484F-A784-15D95009F4FD}" srcId="{446AEA88-A735-4771-85A8-8A35682435E9}" destId="{9191D260-E0EE-435E-8D86-8EAED6D4E841}" srcOrd="2" destOrd="0" parTransId="{1B98017A-389C-431A-8DBF-C49B6A1C47B1}" sibTransId="{17AD11A0-478E-4DA0-92A5-94422FA356A6}"/>
    <dgm:cxn modelId="{FDC03E51-536C-45B2-8ADF-28CB1F134648}" type="presOf" srcId="{EE10CAF8-3094-4C71-AF27-C1BD55952A7A}" destId="{D87D154F-B90B-4603-AAB6-50D7B1BEE54E}" srcOrd="0" destOrd="0" presId="urn:microsoft.com/office/officeart/2005/8/layout/radial1"/>
    <dgm:cxn modelId="{46429233-EFE2-439E-8BFF-4AFCB8575D48}" srcId="{EE10CAF8-3094-4C71-AF27-C1BD55952A7A}" destId="{446AEA88-A735-4771-85A8-8A35682435E9}" srcOrd="0" destOrd="0" parTransId="{3B002659-22D3-47E7-AA45-24A74E85D86F}" sibTransId="{081F061F-7BCC-4D7C-B1C6-BBC013C9D455}"/>
    <dgm:cxn modelId="{896BF52B-63AD-44D4-8243-F038038D2449}" type="presOf" srcId="{E07DB36F-E632-49A3-AEE2-8F8AE1481176}" destId="{494DC0CC-88AB-45AC-9014-27E6AC26FE82}" srcOrd="0" destOrd="0" presId="urn:microsoft.com/office/officeart/2005/8/layout/radial1"/>
    <dgm:cxn modelId="{3F2150E9-6DC8-4AB9-887C-BCBE08AA22DF}" type="presOf" srcId="{446AEA88-A735-4771-85A8-8A35682435E9}" destId="{73300883-8A20-4930-86B4-CCC176FA2D01}" srcOrd="0" destOrd="0" presId="urn:microsoft.com/office/officeart/2005/8/layout/radial1"/>
    <dgm:cxn modelId="{F76F3A02-68D6-485D-836B-72B189FF020C}" type="presOf" srcId="{9191D260-E0EE-435E-8D86-8EAED6D4E841}" destId="{CCB4BCC4-00C4-43BB-8F5C-3FDA8871995D}" srcOrd="0" destOrd="0" presId="urn:microsoft.com/office/officeart/2005/8/layout/radial1"/>
    <dgm:cxn modelId="{B5984E7A-B229-4D08-81E4-13F537E5A40B}" type="presOf" srcId="{2690A468-CD94-4F26-8B69-69AADD8B421D}" destId="{7D4F851B-BD3B-4321-8554-977AA32E5767}" srcOrd="0" destOrd="0" presId="urn:microsoft.com/office/officeart/2005/8/layout/radial1"/>
    <dgm:cxn modelId="{4173C4C6-AE20-4A81-8695-3BE90410337C}" type="presOf" srcId="{14B91177-ECBF-4600-BE7F-E15025440AA0}" destId="{A52FA9DF-F669-4D4C-A13B-B3EC8FA2079B}" srcOrd="1" destOrd="0" presId="urn:microsoft.com/office/officeart/2005/8/layout/radial1"/>
    <dgm:cxn modelId="{40006B66-0D15-45D4-8269-3462CE404A04}" srcId="{446AEA88-A735-4771-85A8-8A35682435E9}" destId="{E07DB36F-E632-49A3-AEE2-8F8AE1481176}" srcOrd="3" destOrd="0" parTransId="{296689BA-8D0F-4E52-81C5-CF9F3B664263}" sibTransId="{259716A6-5BD5-4074-BE51-8086D09F44AF}"/>
    <dgm:cxn modelId="{B4864EB8-C966-485B-AA4B-D6FD949E6A3E}" type="presOf" srcId="{296689BA-8D0F-4E52-81C5-CF9F3B664263}" destId="{312CE714-8F45-4978-97EF-018BC4F42791}" srcOrd="0" destOrd="0" presId="urn:microsoft.com/office/officeart/2005/8/layout/radial1"/>
    <dgm:cxn modelId="{AD59C009-2832-45EF-A16F-120B9FF83B97}" type="presOf" srcId="{1B98017A-389C-431A-8DBF-C49B6A1C47B1}" destId="{0DEB89D1-ED4C-4C98-924D-652DCC581161}" srcOrd="1" destOrd="0" presId="urn:microsoft.com/office/officeart/2005/8/layout/radial1"/>
    <dgm:cxn modelId="{63352D9C-9440-49EC-AE59-EAD0A179D6F6}" type="presOf" srcId="{78DDF6C3-A79F-4972-990B-4415207867E7}" destId="{F7E94FAA-CF9C-4C1C-9E18-746296C478FE}" srcOrd="1" destOrd="0" presId="urn:microsoft.com/office/officeart/2005/8/layout/radial1"/>
    <dgm:cxn modelId="{140CEB8A-8844-4755-83BA-24E0E0B9ABCC}" type="presOf" srcId="{78DDF6C3-A79F-4972-990B-4415207867E7}" destId="{0144C215-29DF-4EEE-85DE-0683BD94C3C2}" srcOrd="0" destOrd="0" presId="urn:microsoft.com/office/officeart/2005/8/layout/radial1"/>
    <dgm:cxn modelId="{C6782C2E-24CB-481E-8055-87143D1D9260}" srcId="{446AEA88-A735-4771-85A8-8A35682435E9}" destId="{2690A468-CD94-4F26-8B69-69AADD8B421D}" srcOrd="0" destOrd="0" parTransId="{14B91177-ECBF-4600-BE7F-E15025440AA0}" sibTransId="{C7C70F8A-A581-4796-937A-E483DDCF3288}"/>
    <dgm:cxn modelId="{E29146A0-B861-4682-9FFE-9D09F6D6ED1E}" type="presOf" srcId="{296689BA-8D0F-4E52-81C5-CF9F3B664263}" destId="{AD1B6D6A-8DC4-4EA2-8428-D6C8C4A63463}" srcOrd="1" destOrd="0" presId="urn:microsoft.com/office/officeart/2005/8/layout/radial1"/>
    <dgm:cxn modelId="{F8465192-845C-4D76-84DE-A14F0885C81A}" type="presOf" srcId="{14B91177-ECBF-4600-BE7F-E15025440AA0}" destId="{BA703CEB-8B3E-45F8-BA81-BE572AD04774}" srcOrd="0" destOrd="0" presId="urn:microsoft.com/office/officeart/2005/8/layout/radial1"/>
    <dgm:cxn modelId="{CE3C24DB-362B-49EB-AEB3-0763B15D8847}" srcId="{446AEA88-A735-4771-85A8-8A35682435E9}" destId="{CB3419C8-D688-47BC-B5F9-45C9EE4C5A7D}" srcOrd="1" destOrd="0" parTransId="{78DDF6C3-A79F-4972-990B-4415207867E7}" sibTransId="{453A5096-2BA1-4672-8473-2BEA13F2039D}"/>
    <dgm:cxn modelId="{EE9E5246-99C5-4769-86A0-67F092778288}" type="presOf" srcId="{CB3419C8-D688-47BC-B5F9-45C9EE4C5A7D}" destId="{5EFCDDAA-6616-4AE0-9B22-98881DAFAE15}" srcOrd="0" destOrd="0" presId="urn:microsoft.com/office/officeart/2005/8/layout/radial1"/>
    <dgm:cxn modelId="{C13DE8B3-D678-4D0E-A6F9-BB0489F7D5C7}" type="presParOf" srcId="{D87D154F-B90B-4603-AAB6-50D7B1BEE54E}" destId="{73300883-8A20-4930-86B4-CCC176FA2D01}" srcOrd="0" destOrd="0" presId="urn:microsoft.com/office/officeart/2005/8/layout/radial1"/>
    <dgm:cxn modelId="{CC666A80-BD23-429A-8DF8-2D482720EA38}" type="presParOf" srcId="{D87D154F-B90B-4603-AAB6-50D7B1BEE54E}" destId="{BA703CEB-8B3E-45F8-BA81-BE572AD04774}" srcOrd="1" destOrd="0" presId="urn:microsoft.com/office/officeart/2005/8/layout/radial1"/>
    <dgm:cxn modelId="{497C0D7C-BC76-47D1-B66B-9837B69C784A}" type="presParOf" srcId="{BA703CEB-8B3E-45F8-BA81-BE572AD04774}" destId="{A52FA9DF-F669-4D4C-A13B-B3EC8FA2079B}" srcOrd="0" destOrd="0" presId="urn:microsoft.com/office/officeart/2005/8/layout/radial1"/>
    <dgm:cxn modelId="{8FD23335-57F2-481C-9B7E-FBE387C83CC9}" type="presParOf" srcId="{D87D154F-B90B-4603-AAB6-50D7B1BEE54E}" destId="{7D4F851B-BD3B-4321-8554-977AA32E5767}" srcOrd="2" destOrd="0" presId="urn:microsoft.com/office/officeart/2005/8/layout/radial1"/>
    <dgm:cxn modelId="{49B7B626-D037-49AB-B31B-40D87789B822}" type="presParOf" srcId="{D87D154F-B90B-4603-AAB6-50D7B1BEE54E}" destId="{0144C215-29DF-4EEE-85DE-0683BD94C3C2}" srcOrd="3" destOrd="0" presId="urn:microsoft.com/office/officeart/2005/8/layout/radial1"/>
    <dgm:cxn modelId="{19897A15-DABB-4006-8491-93AA6F195F08}" type="presParOf" srcId="{0144C215-29DF-4EEE-85DE-0683BD94C3C2}" destId="{F7E94FAA-CF9C-4C1C-9E18-746296C478FE}" srcOrd="0" destOrd="0" presId="urn:microsoft.com/office/officeart/2005/8/layout/radial1"/>
    <dgm:cxn modelId="{14DFF7F6-91E9-4930-9BCC-D2ECCFCA7DC1}" type="presParOf" srcId="{D87D154F-B90B-4603-AAB6-50D7B1BEE54E}" destId="{5EFCDDAA-6616-4AE0-9B22-98881DAFAE15}" srcOrd="4" destOrd="0" presId="urn:microsoft.com/office/officeart/2005/8/layout/radial1"/>
    <dgm:cxn modelId="{1DBDFE3D-13D8-41D5-ADD5-B9260487EAC8}" type="presParOf" srcId="{D87D154F-B90B-4603-AAB6-50D7B1BEE54E}" destId="{831444B8-C100-48F4-91FE-52C1CA3DE18F}" srcOrd="5" destOrd="0" presId="urn:microsoft.com/office/officeart/2005/8/layout/radial1"/>
    <dgm:cxn modelId="{A2CC5FE2-4E36-4234-B77C-2F368413FAA7}" type="presParOf" srcId="{831444B8-C100-48F4-91FE-52C1CA3DE18F}" destId="{0DEB89D1-ED4C-4C98-924D-652DCC581161}" srcOrd="0" destOrd="0" presId="urn:microsoft.com/office/officeart/2005/8/layout/radial1"/>
    <dgm:cxn modelId="{3DBA544A-1369-4E2E-A3EB-A289E8684A2A}" type="presParOf" srcId="{D87D154F-B90B-4603-AAB6-50D7B1BEE54E}" destId="{CCB4BCC4-00C4-43BB-8F5C-3FDA8871995D}" srcOrd="6" destOrd="0" presId="urn:microsoft.com/office/officeart/2005/8/layout/radial1"/>
    <dgm:cxn modelId="{EFAE1E5E-4B50-443D-BF06-9AA6A835C457}" type="presParOf" srcId="{D87D154F-B90B-4603-AAB6-50D7B1BEE54E}" destId="{312CE714-8F45-4978-97EF-018BC4F42791}" srcOrd="7" destOrd="0" presId="urn:microsoft.com/office/officeart/2005/8/layout/radial1"/>
    <dgm:cxn modelId="{7A1E018E-E97F-4FBE-971C-DD0C1C501496}" type="presParOf" srcId="{312CE714-8F45-4978-97EF-018BC4F42791}" destId="{AD1B6D6A-8DC4-4EA2-8428-D6C8C4A63463}" srcOrd="0" destOrd="0" presId="urn:microsoft.com/office/officeart/2005/8/layout/radial1"/>
    <dgm:cxn modelId="{532F75E1-5ECD-436B-9293-8C2AED24419F}" type="presParOf" srcId="{D87D154F-B90B-4603-AAB6-50D7B1BEE54E}" destId="{494DC0CC-88AB-45AC-9014-27E6AC26FE82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CA375A-EE11-44F7-A733-36D47939767D}">
      <dsp:nvSpPr>
        <dsp:cNvPr id="0" name=""/>
        <dsp:cNvSpPr/>
      </dsp:nvSpPr>
      <dsp:spPr>
        <a:xfrm>
          <a:off x="0" y="2897416"/>
          <a:ext cx="7499350" cy="1901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- Массовых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- Групповых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индивидуальных</a:t>
          </a:r>
          <a:endParaRPr lang="ru-RU" sz="2800" kern="1200" dirty="0"/>
        </a:p>
      </dsp:txBody>
      <dsp:txXfrm>
        <a:off x="0" y="2897416"/>
        <a:ext cx="7499350" cy="1901018"/>
      </dsp:txXfrm>
    </dsp:sp>
    <dsp:sp modelId="{3666D1FE-2D08-436D-87B7-1BEC1A7F82F5}">
      <dsp:nvSpPr>
        <dsp:cNvPr id="0" name=""/>
        <dsp:cNvSpPr/>
      </dsp:nvSpPr>
      <dsp:spPr>
        <a:xfrm rot="10800000">
          <a:off x="0" y="2164"/>
          <a:ext cx="7499350" cy="29237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Цель экономики – удовлетворение потребностей</a:t>
          </a:r>
          <a:endParaRPr lang="ru-RU" sz="2800" kern="1200" dirty="0"/>
        </a:p>
      </dsp:txBody>
      <dsp:txXfrm rot="10800000">
        <a:off x="0" y="2164"/>
        <a:ext cx="7499350" cy="29237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9AC74-F0BE-4F27-AC78-F1134ECB54F9}">
      <dsp:nvSpPr>
        <dsp:cNvPr id="0" name=""/>
        <dsp:cNvSpPr/>
      </dsp:nvSpPr>
      <dsp:spPr>
        <a:xfrm>
          <a:off x="860" y="174"/>
          <a:ext cx="7497628" cy="1511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Производство- средство достижения экономической цели</a:t>
          </a:r>
          <a:endParaRPr lang="ru-RU" sz="3800" kern="1200" dirty="0"/>
        </a:p>
      </dsp:txBody>
      <dsp:txXfrm>
        <a:off x="860" y="174"/>
        <a:ext cx="7497628" cy="1511907"/>
      </dsp:txXfrm>
    </dsp:sp>
    <dsp:sp modelId="{CA910786-946B-4B07-B65D-FE6D3948E472}">
      <dsp:nvSpPr>
        <dsp:cNvPr id="0" name=""/>
        <dsp:cNvSpPr/>
      </dsp:nvSpPr>
      <dsp:spPr>
        <a:xfrm>
          <a:off x="860" y="1644346"/>
          <a:ext cx="4897683" cy="1511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 процессе производства:</a:t>
          </a:r>
          <a:endParaRPr lang="ru-RU" sz="3200" kern="1200" dirty="0"/>
        </a:p>
      </dsp:txBody>
      <dsp:txXfrm>
        <a:off x="860" y="1644346"/>
        <a:ext cx="4897683" cy="1511907"/>
      </dsp:txXfrm>
    </dsp:sp>
    <dsp:sp modelId="{12F00033-7A4C-4096-A0F2-220E4EC95002}">
      <dsp:nvSpPr>
        <dsp:cNvPr id="0" name=""/>
        <dsp:cNvSpPr/>
      </dsp:nvSpPr>
      <dsp:spPr>
        <a:xfrm>
          <a:off x="860" y="3288517"/>
          <a:ext cx="2398473" cy="1511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Предметные экономические блага</a:t>
          </a:r>
          <a:endParaRPr lang="ru-RU" sz="2000" kern="1200" dirty="0"/>
        </a:p>
      </dsp:txBody>
      <dsp:txXfrm>
        <a:off x="860" y="3288517"/>
        <a:ext cx="2398473" cy="1511907"/>
      </dsp:txXfrm>
    </dsp:sp>
    <dsp:sp modelId="{FE744DBE-20AE-45B9-9834-55E6219E36EE}">
      <dsp:nvSpPr>
        <dsp:cNvPr id="0" name=""/>
        <dsp:cNvSpPr/>
      </dsp:nvSpPr>
      <dsp:spPr>
        <a:xfrm>
          <a:off x="2500070" y="3288517"/>
          <a:ext cx="2398473" cy="1511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услуги</a:t>
          </a:r>
          <a:endParaRPr lang="ru-RU" sz="2800" kern="1200" dirty="0"/>
        </a:p>
      </dsp:txBody>
      <dsp:txXfrm>
        <a:off x="2500070" y="3288517"/>
        <a:ext cx="2398473" cy="1511907"/>
      </dsp:txXfrm>
    </dsp:sp>
    <dsp:sp modelId="{A2E45F69-9F8C-40A2-A14C-4010C4B9E79D}">
      <dsp:nvSpPr>
        <dsp:cNvPr id="0" name=""/>
        <dsp:cNvSpPr/>
      </dsp:nvSpPr>
      <dsp:spPr>
        <a:xfrm>
          <a:off x="5100015" y="1644346"/>
          <a:ext cx="2398473" cy="1511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Виды производства:</a:t>
          </a:r>
          <a:endParaRPr lang="ru-RU" sz="2400" kern="1200" dirty="0"/>
        </a:p>
      </dsp:txBody>
      <dsp:txXfrm>
        <a:off x="5100015" y="1644346"/>
        <a:ext cx="2398473" cy="1511907"/>
      </dsp:txXfrm>
    </dsp:sp>
    <dsp:sp modelId="{32675F22-9C7A-4A33-90C8-15032B1EEA4C}">
      <dsp:nvSpPr>
        <dsp:cNvPr id="0" name=""/>
        <dsp:cNvSpPr/>
      </dsp:nvSpPr>
      <dsp:spPr>
        <a:xfrm>
          <a:off x="5100015" y="3288517"/>
          <a:ext cx="2398473" cy="1511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Массовое производство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Производство небольших партий товаров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Индивидуальное производство</a:t>
          </a:r>
          <a:endParaRPr lang="ru-RU" sz="1400" kern="1200" dirty="0"/>
        </a:p>
      </dsp:txBody>
      <dsp:txXfrm>
        <a:off x="5100015" y="3288517"/>
        <a:ext cx="2398473" cy="151190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E60B66-D5D9-4439-943E-F4DC9399A0A4}">
      <dsp:nvSpPr>
        <dsp:cNvPr id="0" name=""/>
        <dsp:cNvSpPr/>
      </dsp:nvSpPr>
      <dsp:spPr>
        <a:xfrm>
          <a:off x="0" y="0"/>
          <a:ext cx="7499350" cy="14401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Стоимостную оценку производственных затрат отражает экономический показатель СЕБЕСТОИМОСТЬ продукции:</a:t>
          </a:r>
          <a:endParaRPr lang="ru-RU" sz="2900" kern="1200" dirty="0"/>
        </a:p>
      </dsp:txBody>
      <dsp:txXfrm>
        <a:off x="0" y="0"/>
        <a:ext cx="7499350" cy="1440180"/>
      </dsp:txXfrm>
    </dsp:sp>
    <dsp:sp modelId="{721DBE4A-C516-41D0-A0A5-8451E2E92FC3}">
      <dsp:nvSpPr>
        <dsp:cNvPr id="0" name=""/>
        <dsp:cNvSpPr/>
      </dsp:nvSpPr>
      <dsp:spPr>
        <a:xfrm>
          <a:off x="3661" y="1440180"/>
          <a:ext cx="2497342" cy="3024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Стоимость сырья</a:t>
          </a:r>
          <a:endParaRPr lang="ru-RU" sz="2500" kern="1200" dirty="0"/>
        </a:p>
      </dsp:txBody>
      <dsp:txXfrm>
        <a:off x="3661" y="1440180"/>
        <a:ext cx="2497342" cy="3024378"/>
      </dsp:txXfrm>
    </dsp:sp>
    <dsp:sp modelId="{9F809F27-7208-4760-981D-4B8623F445FD}">
      <dsp:nvSpPr>
        <dsp:cNvPr id="0" name=""/>
        <dsp:cNvSpPr/>
      </dsp:nvSpPr>
      <dsp:spPr>
        <a:xfrm>
          <a:off x="2501003" y="1440180"/>
          <a:ext cx="2497342" cy="3024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Плата за пользование электричеством</a:t>
          </a:r>
          <a:endParaRPr lang="ru-RU" sz="2500" kern="1200" dirty="0"/>
        </a:p>
      </dsp:txBody>
      <dsp:txXfrm>
        <a:off x="2501003" y="1440180"/>
        <a:ext cx="2497342" cy="3024378"/>
      </dsp:txXfrm>
    </dsp:sp>
    <dsp:sp modelId="{C7D5DB5E-C4AF-40B6-896D-35F8D0922C46}">
      <dsp:nvSpPr>
        <dsp:cNvPr id="0" name=""/>
        <dsp:cNvSpPr/>
      </dsp:nvSpPr>
      <dsp:spPr>
        <a:xfrm>
          <a:off x="4998346" y="1440180"/>
          <a:ext cx="2497342" cy="3024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Зарплата работников</a:t>
          </a:r>
          <a:endParaRPr lang="ru-RU" sz="2500" kern="1200" dirty="0"/>
        </a:p>
      </dsp:txBody>
      <dsp:txXfrm>
        <a:off x="4998346" y="1440180"/>
        <a:ext cx="2497342" cy="3024378"/>
      </dsp:txXfrm>
    </dsp:sp>
    <dsp:sp modelId="{C6EFBFBA-64E5-4561-8E0C-BE26841EA35D}">
      <dsp:nvSpPr>
        <dsp:cNvPr id="0" name=""/>
        <dsp:cNvSpPr/>
      </dsp:nvSpPr>
      <dsp:spPr>
        <a:xfrm>
          <a:off x="0" y="4464558"/>
          <a:ext cx="7499350" cy="3360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963DF9-85EA-4C4E-9CF2-F1853D08194B}">
      <dsp:nvSpPr>
        <dsp:cNvPr id="0" name=""/>
        <dsp:cNvSpPr/>
      </dsp:nvSpPr>
      <dsp:spPr>
        <a:xfrm>
          <a:off x="0" y="0"/>
          <a:ext cx="7499350" cy="14401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 smtClean="0"/>
            <a:t>Затраты производства</a:t>
          </a:r>
          <a:endParaRPr lang="ru-RU" sz="5700" kern="1200" dirty="0"/>
        </a:p>
      </dsp:txBody>
      <dsp:txXfrm>
        <a:off x="0" y="0"/>
        <a:ext cx="7499350" cy="1440180"/>
      </dsp:txXfrm>
    </dsp:sp>
    <dsp:sp modelId="{C47C7488-E0E7-4E8E-99DD-A22EC53BDEA6}">
      <dsp:nvSpPr>
        <dsp:cNvPr id="0" name=""/>
        <dsp:cNvSpPr/>
      </dsp:nvSpPr>
      <dsp:spPr>
        <a:xfrm>
          <a:off x="40547" y="1405127"/>
          <a:ext cx="2497342" cy="3024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Постоянные</a:t>
          </a:r>
          <a:endParaRPr lang="ru-RU" sz="3200" kern="1200" dirty="0"/>
        </a:p>
      </dsp:txBody>
      <dsp:txXfrm>
        <a:off x="40547" y="1405127"/>
        <a:ext cx="2497342" cy="3024378"/>
      </dsp:txXfrm>
    </dsp:sp>
    <dsp:sp modelId="{CD177D3E-F8DE-4DEE-AC43-1548E502B64E}">
      <dsp:nvSpPr>
        <dsp:cNvPr id="0" name=""/>
        <dsp:cNvSpPr/>
      </dsp:nvSpPr>
      <dsp:spPr>
        <a:xfrm>
          <a:off x="2501003" y="1440180"/>
          <a:ext cx="2497342" cy="3024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Переменные</a:t>
          </a:r>
          <a:endParaRPr lang="ru-RU" sz="3200" kern="1200" dirty="0"/>
        </a:p>
      </dsp:txBody>
      <dsp:txXfrm>
        <a:off x="2501003" y="1440180"/>
        <a:ext cx="2497342" cy="3024378"/>
      </dsp:txXfrm>
    </dsp:sp>
    <dsp:sp modelId="{B9AC2F65-D042-4EC1-9B43-31CB5A3364FF}">
      <dsp:nvSpPr>
        <dsp:cNvPr id="0" name=""/>
        <dsp:cNvSpPr/>
      </dsp:nvSpPr>
      <dsp:spPr>
        <a:xfrm>
          <a:off x="4998346" y="1440180"/>
          <a:ext cx="2497342" cy="3024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Общие</a:t>
          </a:r>
          <a:endParaRPr lang="ru-RU" sz="3200" kern="1200" dirty="0"/>
        </a:p>
      </dsp:txBody>
      <dsp:txXfrm>
        <a:off x="4998346" y="1440180"/>
        <a:ext cx="2497342" cy="3024378"/>
      </dsp:txXfrm>
    </dsp:sp>
    <dsp:sp modelId="{9BBA9906-917A-435E-BE94-4540B9C94FBE}">
      <dsp:nvSpPr>
        <dsp:cNvPr id="0" name=""/>
        <dsp:cNvSpPr/>
      </dsp:nvSpPr>
      <dsp:spPr>
        <a:xfrm>
          <a:off x="0" y="4464558"/>
          <a:ext cx="7499350" cy="3360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300883-8A20-4930-86B4-CCC176FA2D01}">
      <dsp:nvSpPr>
        <dsp:cNvPr id="0" name=""/>
        <dsp:cNvSpPr/>
      </dsp:nvSpPr>
      <dsp:spPr>
        <a:xfrm>
          <a:off x="2513230" y="1380305"/>
          <a:ext cx="3407803" cy="2039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u="none" kern="1200" dirty="0" smtClean="0"/>
            <a:t>Способы эффективной организации производства</a:t>
          </a:r>
          <a:endParaRPr lang="ru-RU" sz="2400" b="1" i="1" u="none" kern="1200" dirty="0"/>
        </a:p>
      </dsp:txBody>
      <dsp:txXfrm>
        <a:off x="2513230" y="1380305"/>
        <a:ext cx="3407803" cy="2039989"/>
      </dsp:txXfrm>
    </dsp:sp>
    <dsp:sp modelId="{BA703CEB-8B3E-45F8-BA81-BE572AD04774}">
      <dsp:nvSpPr>
        <dsp:cNvPr id="0" name=""/>
        <dsp:cNvSpPr/>
      </dsp:nvSpPr>
      <dsp:spPr>
        <a:xfrm rot="16200000">
          <a:off x="4197435" y="1346198"/>
          <a:ext cx="39392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39392" y="144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216147" y="1359623"/>
        <a:ext cx="1969" cy="1969"/>
      </dsp:txXfrm>
    </dsp:sp>
    <dsp:sp modelId="{7D4F851B-BD3B-4321-8554-977AA32E5767}">
      <dsp:nvSpPr>
        <dsp:cNvPr id="0" name=""/>
        <dsp:cNvSpPr/>
      </dsp:nvSpPr>
      <dsp:spPr>
        <a:xfrm>
          <a:off x="1865831" y="19812"/>
          <a:ext cx="4702600" cy="1321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Внедрение технических новшеств</a:t>
          </a:r>
          <a:endParaRPr lang="ru-RU" sz="2000" kern="1200" dirty="0"/>
        </a:p>
      </dsp:txBody>
      <dsp:txXfrm>
        <a:off x="1865831" y="19812"/>
        <a:ext cx="4702600" cy="1321099"/>
      </dsp:txXfrm>
    </dsp:sp>
    <dsp:sp modelId="{0144C215-29DF-4EEE-85DE-0683BD94C3C2}">
      <dsp:nvSpPr>
        <dsp:cNvPr id="0" name=""/>
        <dsp:cNvSpPr/>
      </dsp:nvSpPr>
      <dsp:spPr>
        <a:xfrm rot="32589">
          <a:off x="5920818" y="2402381"/>
          <a:ext cx="71950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71950" y="144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2589">
        <a:off x="5954995" y="2414993"/>
        <a:ext cx="3597" cy="3597"/>
      </dsp:txXfrm>
    </dsp:sp>
    <dsp:sp modelId="{5EFCDDAA-6616-4AE0-9B22-98881DAFAE15}">
      <dsp:nvSpPr>
        <dsp:cNvPr id="0" name=""/>
        <dsp:cNvSpPr/>
      </dsp:nvSpPr>
      <dsp:spPr>
        <a:xfrm>
          <a:off x="5992671" y="1765840"/>
          <a:ext cx="1953298" cy="1321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Экономное расходование ресурсов</a:t>
          </a:r>
          <a:endParaRPr lang="ru-RU" sz="2000" kern="1200" dirty="0"/>
        </a:p>
      </dsp:txBody>
      <dsp:txXfrm>
        <a:off x="5992671" y="1765840"/>
        <a:ext cx="1953298" cy="1321099"/>
      </dsp:txXfrm>
    </dsp:sp>
    <dsp:sp modelId="{831444B8-C100-48F4-91FE-52C1CA3DE18F}">
      <dsp:nvSpPr>
        <dsp:cNvPr id="0" name=""/>
        <dsp:cNvSpPr/>
      </dsp:nvSpPr>
      <dsp:spPr>
        <a:xfrm rot="5400000">
          <a:off x="4197435" y="3425580"/>
          <a:ext cx="39392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39392" y="144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216147" y="3439006"/>
        <a:ext cx="1969" cy="1969"/>
      </dsp:txXfrm>
    </dsp:sp>
    <dsp:sp modelId="{CCB4BCC4-00C4-43BB-8F5C-3FDA8871995D}">
      <dsp:nvSpPr>
        <dsp:cNvPr id="0" name=""/>
        <dsp:cNvSpPr/>
      </dsp:nvSpPr>
      <dsp:spPr>
        <a:xfrm>
          <a:off x="2114832" y="3459687"/>
          <a:ext cx="4204598" cy="1321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Внедрение новых ресурсосберегающих технологий</a:t>
          </a:r>
          <a:endParaRPr lang="ru-RU" sz="1800" kern="1200" dirty="0"/>
        </a:p>
      </dsp:txBody>
      <dsp:txXfrm>
        <a:off x="2114832" y="3459687"/>
        <a:ext cx="4204598" cy="1321099"/>
      </dsp:txXfrm>
    </dsp:sp>
    <dsp:sp modelId="{312CE714-8F45-4978-97EF-018BC4F42791}">
      <dsp:nvSpPr>
        <dsp:cNvPr id="0" name=""/>
        <dsp:cNvSpPr/>
      </dsp:nvSpPr>
      <dsp:spPr>
        <a:xfrm rot="55998">
          <a:off x="2513857" y="2358536"/>
          <a:ext cx="48426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48426" y="144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5998">
        <a:off x="2536860" y="2371736"/>
        <a:ext cx="2421" cy="2421"/>
      </dsp:txXfrm>
    </dsp:sp>
    <dsp:sp modelId="{494DC0CC-88AB-45AC-9014-27E6AC26FE82}">
      <dsp:nvSpPr>
        <dsp:cNvPr id="0" name=""/>
        <dsp:cNvSpPr/>
      </dsp:nvSpPr>
      <dsp:spPr>
        <a:xfrm>
          <a:off x="242693" y="1693901"/>
          <a:ext cx="2320062" cy="1321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Повышение мастерства работников</a:t>
          </a:r>
          <a:endParaRPr lang="ru-RU" sz="1800" kern="1200" dirty="0"/>
        </a:p>
      </dsp:txBody>
      <dsp:txXfrm>
        <a:off x="242693" y="1693901"/>
        <a:ext cx="2320062" cy="1321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0426-F2E8-4E6A-8375-682C6762124B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C64B-E0C8-4863-89AF-A558F42249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0426-F2E8-4E6A-8375-682C6762124B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C64B-E0C8-4863-89AF-A558F4224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0426-F2E8-4E6A-8375-682C6762124B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C64B-E0C8-4863-89AF-A558F4224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0426-F2E8-4E6A-8375-682C6762124B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C64B-E0C8-4863-89AF-A558F4224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0426-F2E8-4E6A-8375-682C6762124B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C64B-E0C8-4863-89AF-A558F42249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0426-F2E8-4E6A-8375-682C6762124B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C64B-E0C8-4863-89AF-A558F4224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0426-F2E8-4E6A-8375-682C6762124B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C64B-E0C8-4863-89AF-A558F4224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0426-F2E8-4E6A-8375-682C6762124B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C64B-E0C8-4863-89AF-A558F4224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0426-F2E8-4E6A-8375-682C6762124B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C64B-E0C8-4863-89AF-A558F42249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0426-F2E8-4E6A-8375-682C6762124B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C64B-E0C8-4863-89AF-A558F4224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30426-F2E8-4E6A-8375-682C6762124B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C64B-E0C8-4863-89AF-A558F42249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B30426-F2E8-4E6A-8375-682C6762124B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4AC64B-E0C8-4863-89AF-A558F42249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11760" y="548680"/>
            <a:ext cx="6400800" cy="2286000"/>
          </a:xfrm>
        </p:spPr>
        <p:txBody>
          <a:bodyPr/>
          <a:lstStyle/>
          <a:p>
            <a:r>
              <a:rPr lang="ru-RU" dirty="0" smtClean="0"/>
              <a:t>«Производство»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743200" y="3212976"/>
            <a:ext cx="6400800" cy="1509712"/>
          </a:xfrm>
        </p:spPr>
        <p:txBody>
          <a:bodyPr/>
          <a:lstStyle/>
          <a:p>
            <a:r>
              <a:rPr lang="ru-RU" dirty="0" smtClean="0"/>
              <a:t>Выполнила преподаватель КГА ПОУ «Хабаровский технологический колледж»</a:t>
            </a:r>
          </a:p>
          <a:p>
            <a:r>
              <a:rPr lang="ru-RU" dirty="0" smtClean="0"/>
              <a:t>Прохорова </a:t>
            </a:r>
            <a:r>
              <a:rPr lang="ru-RU" smtClean="0"/>
              <a:t>Инга Александровна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Что и как производить.</a:t>
            </a:r>
            <a:endParaRPr lang="ru-RU" dirty="0"/>
          </a:p>
        </p:txBody>
      </p:sp>
      <p:pic>
        <p:nvPicPr>
          <p:cNvPr id="6" name="Содержимое 5" descr="19509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23765" y="1968344"/>
            <a:ext cx="3692251" cy="2840193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Используя с текст учебника п. 1 &amp; 10 ответьте на вопрос: </a:t>
            </a:r>
          </a:p>
          <a:p>
            <a:r>
              <a:rPr lang="ru-RU" i="1" dirty="0" smtClean="0"/>
              <a:t>- Может ли общество приостановить производство экономических благ?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Что и как производить.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Творческое задание.</a:t>
            </a:r>
          </a:p>
          <a:p>
            <a:r>
              <a:rPr lang="ru-RU" dirty="0" smtClean="0"/>
              <a:t>Записать предположения для принятия решения о производстве экономического блага: </a:t>
            </a:r>
            <a:r>
              <a:rPr lang="ru-RU" i="1" dirty="0" smtClean="0"/>
              <a:t>Что для этого необходимо?</a:t>
            </a:r>
            <a:endParaRPr lang="ru-RU" dirty="0" smtClean="0"/>
          </a:p>
          <a:p>
            <a:r>
              <a:rPr lang="ru-RU" i="1" dirty="0" smtClean="0"/>
              <a:t>- Какой информацией вы должны владеть?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Exx-Cpm-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53118" y="1412776"/>
            <a:ext cx="4090882" cy="25252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Методы организации производства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1) Единичное</a:t>
            </a:r>
          </a:p>
          <a:p>
            <a:r>
              <a:rPr lang="ru-RU" dirty="0" smtClean="0"/>
              <a:t>2) Серийное</a:t>
            </a:r>
          </a:p>
          <a:p>
            <a:r>
              <a:rPr lang="ru-RU" dirty="0" smtClean="0"/>
              <a:t>3) Массовое.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i="1" dirty="0" smtClean="0"/>
              <a:t>При каком методе организации производства производительность труда будет выше?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Затраты производства.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Затраты производства - </a:t>
            </a:r>
            <a:r>
              <a:rPr lang="ru-RU" dirty="0" smtClean="0"/>
              <a:t>сумма всех расходов на выпуск (производство) товаров или оказание услуг.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Затраты производства.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/>
              <a:t>Какие затраты поддаются контролю производителя, а какие нет?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затраты производства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676"/>
                <a:gridCol w="3096344"/>
                <a:gridCol w="328232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Постоянные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Переменные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2.Затраты производства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</a:t>
            </a:r>
            <a:r>
              <a:rPr lang="ru-RU" dirty="0" smtClean="0"/>
              <a:t> Оплата обедов рабочих</a:t>
            </a:r>
          </a:p>
          <a:p>
            <a:r>
              <a:rPr lang="ru-RU" dirty="0" smtClean="0"/>
              <a:t>2) Стоимость аренды помещения офиса</a:t>
            </a:r>
          </a:p>
          <a:p>
            <a:r>
              <a:rPr lang="ru-RU" dirty="0" smtClean="0"/>
              <a:t>3) приобретение сырья</a:t>
            </a:r>
          </a:p>
          <a:p>
            <a:r>
              <a:rPr lang="ru-RU" dirty="0" smtClean="0"/>
              <a:t>4) оплата интернет-услуг</a:t>
            </a:r>
          </a:p>
          <a:p>
            <a:r>
              <a:rPr lang="ru-RU" dirty="0" smtClean="0"/>
              <a:t>5) затраты на телефонную связь</a:t>
            </a:r>
          </a:p>
          <a:p>
            <a:r>
              <a:rPr lang="ru-RU" dirty="0" smtClean="0"/>
              <a:t>6) затраты на электроэнергию</a:t>
            </a:r>
          </a:p>
          <a:p>
            <a:r>
              <a:rPr lang="ru-RU" dirty="0" smtClean="0"/>
              <a:t>7) оплата труда управляющего персоналом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затраты производства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676"/>
                <a:gridCol w="3096344"/>
                <a:gridCol w="328232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Постоянные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Переменные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аренды помещения офиса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Оплата обедов рабочих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оплата труда управляющего персоналом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 сырья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оплата интернет-услуг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затраты на электроэнергию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затраты на телефонную связь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Затраты производства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Работая с п. 2 &amp; 10 учебника, графически отобразите способы эффективной организации производства.</a:t>
            </a:r>
          </a:p>
          <a:p>
            <a:endParaRPr lang="ru-RU" dirty="0"/>
          </a:p>
        </p:txBody>
      </p:sp>
      <p:pic>
        <p:nvPicPr>
          <p:cNvPr id="6" name="Содержимое 5" descr="proizvostvo-syir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1509" y="2204864"/>
            <a:ext cx="3872491" cy="25829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Генри Форд ( 1863 – 1947 </a:t>
            </a:r>
            <a:r>
              <a:rPr lang="ru-RU" dirty="0" err="1" smtClean="0"/>
              <a:t>гг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6" name="Содержимое 5" descr="9853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21892" y="1583896"/>
            <a:ext cx="7354564" cy="40882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Затраты производства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83568" y="1447800"/>
          <a:ext cx="8250882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88024" y="274320"/>
            <a:ext cx="4145664" cy="994440"/>
          </a:xfrm>
        </p:spPr>
        <p:txBody>
          <a:bodyPr/>
          <a:lstStyle/>
          <a:p>
            <a:pPr algn="ctr"/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35608" y="476672"/>
            <a:ext cx="3657600" cy="5710768"/>
          </a:xfrm>
        </p:spPr>
        <p:txBody>
          <a:bodyPr>
            <a:normAutofit fontScale="70000" lnSpcReduction="20000"/>
          </a:bodyPr>
          <a:lstStyle/>
          <a:p>
            <a:r>
              <a:rPr lang="ru-RU" sz="3200" i="1" dirty="0" smtClean="0"/>
              <a:t>1 группа:</a:t>
            </a:r>
            <a:r>
              <a:rPr lang="ru-RU" sz="3200" dirty="0" smtClean="0"/>
              <a:t> Работая с п. 2 &amp; 10 учебника приводят примеры использования информационных технологий в образовательном процессе.</a:t>
            </a:r>
          </a:p>
          <a:p>
            <a:r>
              <a:rPr lang="ru-RU" sz="3200" i="1" dirty="0" smtClean="0"/>
              <a:t>2 группа: </a:t>
            </a:r>
            <a:r>
              <a:rPr lang="ru-RU" sz="3200" dirty="0" smtClean="0"/>
              <a:t>Работая с п. 2 &amp; 10 учебника выявите способы экономии электроэнергии в школе.</a:t>
            </a:r>
          </a:p>
          <a:p>
            <a:r>
              <a:rPr lang="ru-RU" sz="3200" i="1" dirty="0" smtClean="0"/>
              <a:t>3 группа: </a:t>
            </a:r>
            <a:r>
              <a:rPr lang="ru-RU" sz="3200" dirty="0" smtClean="0"/>
              <a:t>Работая с п. 2 &amp; 10 учебника дайте характеристику разделения труда в ремесленной мастерской в эпоху Средневековья.</a:t>
            </a:r>
          </a:p>
          <a:p>
            <a:r>
              <a:rPr lang="ru-RU" sz="3200" dirty="0" smtClean="0"/>
              <a:t>Время выполнения - 5 минут.</a:t>
            </a:r>
          </a:p>
          <a:p>
            <a:endParaRPr lang="ru-RU" dirty="0"/>
          </a:p>
        </p:txBody>
      </p:sp>
      <p:pic>
        <p:nvPicPr>
          <p:cNvPr id="7" name="Содержимое 6" descr="Как-общаться-в-группах-в-соцсетях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1396" y="2060848"/>
            <a:ext cx="4052604" cy="29551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Затраты производства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- Почему необходимо использовать энергосберегающие технологии?</a:t>
            </a:r>
            <a:endParaRPr lang="ru-RU" dirty="0" smtClean="0"/>
          </a:p>
          <a:p>
            <a:r>
              <a:rPr lang="ru-RU" i="1" dirty="0" smtClean="0"/>
              <a:t>- Почему предприятия нуждаются в переработке огромного количества информации?</a:t>
            </a:r>
            <a:endParaRPr lang="ru-RU" dirty="0" smtClean="0"/>
          </a:p>
          <a:p>
            <a:r>
              <a:rPr lang="ru-RU" i="1" dirty="0" smtClean="0"/>
              <a:t>- Почему серийное производство продолжает развиваться и индивидуальное?</a:t>
            </a:r>
            <a:endParaRPr lang="ru-RU" dirty="0"/>
          </a:p>
        </p:txBody>
      </p:sp>
      <p:pic>
        <p:nvPicPr>
          <p:cNvPr id="5" name="Содержимое 4" descr="utochnyausie-vopros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6850" y="2204864"/>
            <a:ext cx="3657600" cy="252594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 свою работу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 (если согласен с утверждением)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 сам не смог справиться с затруднениями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r>
                        <a:rPr lang="ru-RU" baseline="0" dirty="0" smtClean="0"/>
                        <a:t> меня не </a:t>
                      </a:r>
                      <a:r>
                        <a:rPr lang="ru-RU" baseline="0" smtClean="0"/>
                        <a:t>было за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Выполните задания 1,2,4 рубрики "В классе и дома" на с. 89,90 учебника.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Домашнее задание.</a:t>
            </a:r>
            <a:endParaRPr lang="ru-RU" dirty="0" smtClean="0"/>
          </a:p>
          <a:p>
            <a:r>
              <a:rPr lang="ru-RU" dirty="0" smtClean="0"/>
              <a:t>1. Прочитать и ответить на вопросы &amp; 10 учебника.</a:t>
            </a:r>
          </a:p>
          <a:p>
            <a:r>
              <a:rPr lang="ru-RU" dirty="0" smtClean="0"/>
              <a:t>2. </a:t>
            </a:r>
            <a:r>
              <a:rPr lang="ru-RU" smtClean="0"/>
              <a:t>Используя различные информационные источники подготовить сообщение на тему "Альтернативные источники энергии".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- В чем, по мнению Форда, состоит нравственное значение труда?</a:t>
            </a:r>
            <a:endParaRPr lang="ru-RU" dirty="0" smtClean="0"/>
          </a:p>
          <a:p>
            <a:r>
              <a:rPr lang="ru-RU" i="1" dirty="0" smtClean="0"/>
              <a:t>- Как общество может побуждать людей к труду?</a:t>
            </a:r>
            <a:endParaRPr lang="ru-RU" dirty="0" smtClean="0"/>
          </a:p>
          <a:p>
            <a:r>
              <a:rPr lang="ru-RU" i="1" dirty="0" smtClean="0"/>
              <a:t>- Справедлива ли, на ваш взгляд, мера воздействия, предложенная Фордом?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Содержимое 5" descr="utochnyausie-vopros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23785" y="2276872"/>
            <a:ext cx="4010665" cy="245394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714104" cy="1503040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>Залогом процветания общества является занятость всех его трудоспособных членов общественно полезным трудом</a:t>
            </a:r>
            <a:r>
              <a:rPr lang="ru-RU" b="1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Согласны ли вы с этой идеей? Свое мнение обоснуйте.</a:t>
            </a:r>
            <a:endParaRPr lang="ru-RU" dirty="0" smtClean="0"/>
          </a:p>
          <a:p>
            <a:r>
              <a:rPr lang="ru-RU" i="1" dirty="0" smtClean="0"/>
              <a:t>- Исполнима ли эта идея в современном мире? Почему?</a:t>
            </a:r>
            <a:endParaRPr lang="ru-RU" dirty="0" smtClean="0"/>
          </a:p>
          <a:p>
            <a:r>
              <a:rPr lang="ru-RU" i="1" dirty="0" smtClean="0"/>
              <a:t>- Укажите факторы, которые влияют на размер заработной платы?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9488" y="2015036"/>
            <a:ext cx="3448976" cy="260300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Производство: затраты, выручка, прибыль.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</a:p>
          <a:p>
            <a:pPr>
              <a:buNone/>
            </a:pPr>
            <a:r>
              <a:rPr lang="ru-RU" dirty="0" smtClean="0"/>
              <a:t>1) Что и как производить.</a:t>
            </a:r>
          </a:p>
          <a:p>
            <a:pPr>
              <a:buNone/>
            </a:pPr>
            <a:r>
              <a:rPr lang="ru-RU" dirty="0" smtClean="0"/>
              <a:t>2) Затраты производства.</a:t>
            </a:r>
            <a:endParaRPr lang="ru-RU" dirty="0"/>
          </a:p>
        </p:txBody>
      </p:sp>
      <p:pic>
        <p:nvPicPr>
          <p:cNvPr id="5" name="Содержимое 4" descr="liniya-dlya-proizvodstva-keramzitobetona-rife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6850" y="2494400"/>
            <a:ext cx="3657600" cy="272327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Что и как производить.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- А как на самом деле функционирует огромное хозяйство под названием "экономика"?</a:t>
            </a:r>
            <a:endParaRPr lang="ru-RU" dirty="0" smtClean="0"/>
          </a:p>
          <a:p>
            <a:r>
              <a:rPr lang="ru-RU" i="1" dirty="0" smtClean="0"/>
              <a:t>- Где и как человечество удовлетворяет свои потребности?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50365330d636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28651" y="1700808"/>
            <a:ext cx="3603789" cy="356775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Что и как производить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Задание. </a:t>
            </a:r>
            <a:r>
              <a:rPr lang="ru-RU" dirty="0" smtClean="0"/>
              <a:t>Работая с п. 1 &amp; 10 учебника, </a:t>
            </a:r>
            <a:r>
              <a:rPr lang="ru-RU" b="1" u="sng" dirty="0" smtClean="0"/>
              <a:t>графически отобразите цель экономики</a:t>
            </a:r>
            <a:r>
              <a:rPr lang="ru-RU" dirty="0" smtClean="0"/>
              <a:t>. </a:t>
            </a:r>
            <a:r>
              <a:rPr lang="ru-RU" i="1" dirty="0" smtClean="0"/>
              <a:t>Что является средством достижения экономической цели?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dirty="0" smtClean="0"/>
              <a:t>Какую роль</a:t>
            </a:r>
            <a:r>
              <a:rPr lang="ru-RU" b="1" i="1" dirty="0" smtClean="0"/>
              <a:t> </a:t>
            </a:r>
            <a:r>
              <a:rPr lang="ru-RU" i="1" dirty="0" smtClean="0"/>
              <a:t>в этом играет производство? Что происходит в процессе производства?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Что и как производить.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Что и как производить.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683</Words>
  <Application>Microsoft Office PowerPoint</Application>
  <PresentationFormat>Экран (4:3)</PresentationFormat>
  <Paragraphs>122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«Производство»</vt:lpstr>
      <vt:lpstr>Генри Форд ( 1863 – 1947 гг)</vt:lpstr>
      <vt:lpstr>Слайд 3</vt:lpstr>
      <vt:lpstr>Залогом процветания общества является занятость всех его трудоспособных членов общественно полезным трудом. </vt:lpstr>
      <vt:lpstr>Производство: затраты, выручка, прибыль. </vt:lpstr>
      <vt:lpstr>1. Что и как производить.</vt:lpstr>
      <vt:lpstr>1. Что и как производить</vt:lpstr>
      <vt:lpstr>1. Что и как производить.</vt:lpstr>
      <vt:lpstr>1. Что и как производить.</vt:lpstr>
      <vt:lpstr>1. Что и как производить.</vt:lpstr>
      <vt:lpstr>1. Что и как производить.</vt:lpstr>
      <vt:lpstr>Методы организации производства</vt:lpstr>
      <vt:lpstr>2. Затраты производства.</vt:lpstr>
      <vt:lpstr>2. Затраты производства.</vt:lpstr>
      <vt:lpstr>Какие затраты поддаются контролю производителя, а какие нет? </vt:lpstr>
      <vt:lpstr>Общие затраты производства</vt:lpstr>
      <vt:lpstr>2.Затраты производства</vt:lpstr>
      <vt:lpstr>Общие затраты производства</vt:lpstr>
      <vt:lpstr>2. Затраты производства </vt:lpstr>
      <vt:lpstr>2. Затраты производства</vt:lpstr>
      <vt:lpstr>Задание</vt:lpstr>
      <vt:lpstr>2. Затраты производства</vt:lpstr>
      <vt:lpstr>Оцени свою работу</vt:lpstr>
      <vt:lpstr>Подведем итоги</vt:lpstr>
      <vt:lpstr>Слайд 25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Генри Форд ( 1863 – 1947 гг)</dc:title>
  <dc:creator>АЛЕКСЕЙ</dc:creator>
  <cp:lastModifiedBy>АЛЕКСЕЙ</cp:lastModifiedBy>
  <cp:revision>9</cp:revision>
  <dcterms:created xsi:type="dcterms:W3CDTF">2017-03-02T10:39:38Z</dcterms:created>
  <dcterms:modified xsi:type="dcterms:W3CDTF">2018-09-26T00:42:43Z</dcterms:modified>
</cp:coreProperties>
</file>