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15" autoAdjust="0"/>
  </p:normalViewPr>
  <p:slideViewPr>
    <p:cSldViewPr>
      <p:cViewPr varScale="1">
        <p:scale>
          <a:sx n="69" d="100"/>
          <a:sy n="69" d="100"/>
        </p:scale>
        <p:origin x="1410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7BD2D9-CAA5-42AA-A36E-8CF3ACAED19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7DE380-2BD8-403E-A62D-74492CA6E932}">
      <dgm:prSet phldrT="[Текст]" custT="1"/>
      <dgm:spPr/>
      <dgm:t>
        <a:bodyPr/>
        <a:lstStyle/>
        <a:p>
          <a:r>
            <a:rPr lang="ru-RU" sz="2000" b="1" dirty="0" smtClean="0"/>
            <a:t>Учебные </a:t>
          </a:r>
          <a:r>
            <a:rPr lang="ru-RU" sz="1800" b="1" dirty="0" smtClean="0"/>
            <a:t>игры</a:t>
          </a:r>
          <a:endParaRPr lang="ru-RU" sz="2000" b="1" dirty="0"/>
        </a:p>
      </dgm:t>
    </dgm:pt>
    <dgm:pt modelId="{E4BF844F-56D6-47AF-83DE-957DC7F42A3A}" type="parTrans" cxnId="{2845B505-0226-4F96-A476-6B9CF8ED9482}">
      <dgm:prSet/>
      <dgm:spPr/>
      <dgm:t>
        <a:bodyPr/>
        <a:lstStyle/>
        <a:p>
          <a:endParaRPr lang="ru-RU"/>
        </a:p>
      </dgm:t>
    </dgm:pt>
    <dgm:pt modelId="{5C2D899C-9859-490A-8738-E4E9C6723A06}" type="sibTrans" cxnId="{2845B505-0226-4F96-A476-6B9CF8ED9482}">
      <dgm:prSet/>
      <dgm:spPr/>
      <dgm:t>
        <a:bodyPr/>
        <a:lstStyle/>
        <a:p>
          <a:endParaRPr lang="ru-RU"/>
        </a:p>
      </dgm:t>
    </dgm:pt>
    <dgm:pt modelId="{F9B4BB4F-3FCB-4440-92DA-44A60515444D}">
      <dgm:prSet phldrT="[Текст]" custT="1"/>
      <dgm:spPr/>
      <dgm:t>
        <a:bodyPr/>
        <a:lstStyle/>
        <a:p>
          <a:r>
            <a:rPr lang="ru-RU" sz="1800" b="1" i="1" dirty="0" smtClean="0"/>
            <a:t>языковые</a:t>
          </a:r>
          <a:endParaRPr lang="ru-RU" sz="1800" b="1" i="1" dirty="0"/>
        </a:p>
      </dgm:t>
    </dgm:pt>
    <dgm:pt modelId="{819B729C-2DDF-4E82-A2EC-B8AA525F4D47}" type="parTrans" cxnId="{7262A977-E420-4F46-9F99-378C37408193}">
      <dgm:prSet/>
      <dgm:spPr/>
      <dgm:t>
        <a:bodyPr/>
        <a:lstStyle/>
        <a:p>
          <a:endParaRPr lang="ru-RU"/>
        </a:p>
      </dgm:t>
    </dgm:pt>
    <dgm:pt modelId="{9F603965-E0CE-4E97-824A-08E11216BC7C}" type="sibTrans" cxnId="{7262A977-E420-4F46-9F99-378C37408193}">
      <dgm:prSet/>
      <dgm:spPr/>
      <dgm:t>
        <a:bodyPr/>
        <a:lstStyle/>
        <a:p>
          <a:endParaRPr lang="ru-RU"/>
        </a:p>
      </dgm:t>
    </dgm:pt>
    <dgm:pt modelId="{E8577A74-FF57-4BBC-B4F5-7AE2586817A7}">
      <dgm:prSet phldrT="[Текст]" custT="1"/>
      <dgm:spPr/>
      <dgm:t>
        <a:bodyPr/>
        <a:lstStyle/>
        <a:p>
          <a:r>
            <a:rPr lang="ru-RU" sz="1800" b="1" i="1" dirty="0" smtClean="0"/>
            <a:t>Фонетические </a:t>
          </a:r>
          <a:endParaRPr lang="ru-RU" sz="1800" b="1" i="1" dirty="0"/>
        </a:p>
      </dgm:t>
    </dgm:pt>
    <dgm:pt modelId="{8018FDDE-BD89-4C05-99D9-1833B473A18C}" type="parTrans" cxnId="{0D93713B-A4D1-44AF-BEAE-C52D5A5F42CC}">
      <dgm:prSet/>
      <dgm:spPr/>
      <dgm:t>
        <a:bodyPr/>
        <a:lstStyle/>
        <a:p>
          <a:endParaRPr lang="ru-RU"/>
        </a:p>
      </dgm:t>
    </dgm:pt>
    <dgm:pt modelId="{54DF3CF1-7C86-42A4-88C4-EE5B311F9F8C}" type="sibTrans" cxnId="{0D93713B-A4D1-44AF-BEAE-C52D5A5F42CC}">
      <dgm:prSet/>
      <dgm:spPr/>
      <dgm:t>
        <a:bodyPr/>
        <a:lstStyle/>
        <a:p>
          <a:endParaRPr lang="ru-RU"/>
        </a:p>
      </dgm:t>
    </dgm:pt>
    <dgm:pt modelId="{BE75CFF9-D16C-4FF0-A427-195041177D63}">
      <dgm:prSet phldrT="[Текст]" custT="1"/>
      <dgm:spPr/>
      <dgm:t>
        <a:bodyPr/>
        <a:lstStyle/>
        <a:p>
          <a:r>
            <a:rPr lang="ru-RU" sz="1800" b="1" i="1" dirty="0" smtClean="0"/>
            <a:t>Лексические</a:t>
          </a:r>
          <a:endParaRPr lang="ru-RU" sz="1800" b="1" i="1" dirty="0"/>
        </a:p>
      </dgm:t>
    </dgm:pt>
    <dgm:pt modelId="{9F10EB62-1BB4-4127-B521-7FFA78731B33}" type="parTrans" cxnId="{1AFFABAD-3932-451E-90FC-8FAFFFCE8DE1}">
      <dgm:prSet/>
      <dgm:spPr/>
      <dgm:t>
        <a:bodyPr/>
        <a:lstStyle/>
        <a:p>
          <a:endParaRPr lang="ru-RU"/>
        </a:p>
      </dgm:t>
    </dgm:pt>
    <dgm:pt modelId="{F28E4BF5-B4C7-4D20-819A-CE2EFE418A8B}" type="sibTrans" cxnId="{1AFFABAD-3932-451E-90FC-8FAFFFCE8DE1}">
      <dgm:prSet/>
      <dgm:spPr/>
      <dgm:t>
        <a:bodyPr/>
        <a:lstStyle/>
        <a:p>
          <a:endParaRPr lang="ru-RU"/>
        </a:p>
      </dgm:t>
    </dgm:pt>
    <dgm:pt modelId="{B951A4C1-3496-42DD-8BAA-1AA0FBD7A9E7}">
      <dgm:prSet phldrT="[Текст]" custT="1"/>
      <dgm:spPr/>
      <dgm:t>
        <a:bodyPr/>
        <a:lstStyle/>
        <a:p>
          <a:r>
            <a:rPr lang="ru-RU" sz="1800" b="1" i="1" dirty="0" smtClean="0"/>
            <a:t>речевые</a:t>
          </a:r>
          <a:endParaRPr lang="ru-RU" sz="1800" b="1" i="1" dirty="0"/>
        </a:p>
      </dgm:t>
    </dgm:pt>
    <dgm:pt modelId="{4DD31D2D-0DD9-42E6-9D7E-31A712E05C0D}" type="parTrans" cxnId="{FDA1CCF3-3D0A-48EE-8E78-E948A16B9D38}">
      <dgm:prSet/>
      <dgm:spPr/>
      <dgm:t>
        <a:bodyPr/>
        <a:lstStyle/>
        <a:p>
          <a:endParaRPr lang="ru-RU"/>
        </a:p>
      </dgm:t>
    </dgm:pt>
    <dgm:pt modelId="{CD590B9E-C722-486C-904F-EC18D2595FB0}" type="sibTrans" cxnId="{FDA1CCF3-3D0A-48EE-8E78-E948A16B9D38}">
      <dgm:prSet/>
      <dgm:spPr/>
      <dgm:t>
        <a:bodyPr/>
        <a:lstStyle/>
        <a:p>
          <a:endParaRPr lang="ru-RU"/>
        </a:p>
      </dgm:t>
    </dgm:pt>
    <dgm:pt modelId="{62CDF04F-D496-4213-9C07-2391F2FCE778}">
      <dgm:prSet custT="1"/>
      <dgm:spPr/>
      <dgm:t>
        <a:bodyPr/>
        <a:lstStyle/>
        <a:p>
          <a:r>
            <a:rPr lang="ru-RU" sz="1800" b="1" i="1" dirty="0" smtClean="0"/>
            <a:t>Грамматические </a:t>
          </a:r>
          <a:endParaRPr lang="ru-RU" sz="1800" b="1" i="1" dirty="0"/>
        </a:p>
      </dgm:t>
    </dgm:pt>
    <dgm:pt modelId="{71440014-8E62-4BF3-BF87-4658DFC0E3D0}" type="parTrans" cxnId="{6D98E250-6A62-4B95-8C46-8B2BF334E7CF}">
      <dgm:prSet/>
      <dgm:spPr/>
      <dgm:t>
        <a:bodyPr/>
        <a:lstStyle/>
        <a:p>
          <a:endParaRPr lang="ru-RU"/>
        </a:p>
      </dgm:t>
    </dgm:pt>
    <dgm:pt modelId="{6F10EA6D-B299-46F6-A14E-7AD02037978D}" type="sibTrans" cxnId="{6D98E250-6A62-4B95-8C46-8B2BF334E7CF}">
      <dgm:prSet/>
      <dgm:spPr/>
      <dgm:t>
        <a:bodyPr/>
        <a:lstStyle/>
        <a:p>
          <a:endParaRPr lang="ru-RU"/>
        </a:p>
      </dgm:t>
    </dgm:pt>
    <dgm:pt modelId="{BF3FD010-2000-4F0C-9DFA-F8CACD756BEE}">
      <dgm:prSet custT="1"/>
      <dgm:spPr/>
      <dgm:t>
        <a:bodyPr/>
        <a:lstStyle/>
        <a:p>
          <a:r>
            <a:rPr lang="ru-RU" sz="1800" b="1" i="1" dirty="0" smtClean="0"/>
            <a:t>Синтаксические</a:t>
          </a:r>
          <a:endParaRPr lang="ru-RU" sz="1800" b="1" i="1" dirty="0"/>
        </a:p>
      </dgm:t>
    </dgm:pt>
    <dgm:pt modelId="{9A2B99F6-3BF6-4B0B-B5A3-D2794857626C}" type="parTrans" cxnId="{F70BC19E-FEA0-4D29-8156-F30EFA194E37}">
      <dgm:prSet/>
      <dgm:spPr/>
      <dgm:t>
        <a:bodyPr/>
        <a:lstStyle/>
        <a:p>
          <a:endParaRPr lang="ru-RU"/>
        </a:p>
      </dgm:t>
    </dgm:pt>
    <dgm:pt modelId="{04888326-239A-4BF9-B22B-F317332B7D9A}" type="sibTrans" cxnId="{F70BC19E-FEA0-4D29-8156-F30EFA194E37}">
      <dgm:prSet/>
      <dgm:spPr/>
      <dgm:t>
        <a:bodyPr/>
        <a:lstStyle/>
        <a:p>
          <a:endParaRPr lang="ru-RU"/>
        </a:p>
      </dgm:t>
    </dgm:pt>
    <dgm:pt modelId="{2793C383-36AA-487D-A011-BC4B68EB12E1}" type="pres">
      <dgm:prSet presAssocID="{AC7BD2D9-CAA5-42AA-A36E-8CF3ACAED19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CE7C9DE-39E3-438E-89C5-1B7E960BF7A2}" type="pres">
      <dgm:prSet presAssocID="{BA7DE380-2BD8-403E-A62D-74492CA6E932}" presName="hierRoot1" presStyleCnt="0"/>
      <dgm:spPr/>
    </dgm:pt>
    <dgm:pt modelId="{298DEEEF-18E0-447E-833E-7CAAF8E32487}" type="pres">
      <dgm:prSet presAssocID="{BA7DE380-2BD8-403E-A62D-74492CA6E932}" presName="composite" presStyleCnt="0"/>
      <dgm:spPr/>
    </dgm:pt>
    <dgm:pt modelId="{E6FEE810-9649-47AD-ACE1-C5D9674A9423}" type="pres">
      <dgm:prSet presAssocID="{BA7DE380-2BD8-403E-A62D-74492CA6E932}" presName="background" presStyleLbl="node0" presStyleIdx="0" presStyleCnt="1"/>
      <dgm:spPr/>
    </dgm:pt>
    <dgm:pt modelId="{165FD197-7A23-48C8-A067-DE3E4DA781C8}" type="pres">
      <dgm:prSet presAssocID="{BA7DE380-2BD8-403E-A62D-74492CA6E93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A0FC43-F2CD-414E-8EF4-A0ED6E42AE74}" type="pres">
      <dgm:prSet presAssocID="{BA7DE380-2BD8-403E-A62D-74492CA6E932}" presName="hierChild2" presStyleCnt="0"/>
      <dgm:spPr/>
    </dgm:pt>
    <dgm:pt modelId="{D2BB0E70-4345-40B6-9640-F5B8C08C98C7}" type="pres">
      <dgm:prSet presAssocID="{819B729C-2DDF-4E82-A2EC-B8AA525F4D4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0EB27F6-76FC-4CAB-ABBA-5E32EF7DD315}" type="pres">
      <dgm:prSet presAssocID="{F9B4BB4F-3FCB-4440-92DA-44A60515444D}" presName="hierRoot2" presStyleCnt="0"/>
      <dgm:spPr/>
    </dgm:pt>
    <dgm:pt modelId="{A918809D-0A51-4673-850D-F4D5139777D7}" type="pres">
      <dgm:prSet presAssocID="{F9B4BB4F-3FCB-4440-92DA-44A60515444D}" presName="composite2" presStyleCnt="0"/>
      <dgm:spPr/>
    </dgm:pt>
    <dgm:pt modelId="{DC9ED426-41C0-42AD-ABAE-E1D0519C5224}" type="pres">
      <dgm:prSet presAssocID="{F9B4BB4F-3FCB-4440-92DA-44A60515444D}" presName="background2" presStyleLbl="node2" presStyleIdx="0" presStyleCnt="2"/>
      <dgm:spPr/>
    </dgm:pt>
    <dgm:pt modelId="{F58EB00E-4939-43B2-A554-2F15FD2A42BF}" type="pres">
      <dgm:prSet presAssocID="{F9B4BB4F-3FCB-4440-92DA-44A60515444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DA9D3F-F03F-4F06-9A46-A05FDEFB4D95}" type="pres">
      <dgm:prSet presAssocID="{F9B4BB4F-3FCB-4440-92DA-44A60515444D}" presName="hierChild3" presStyleCnt="0"/>
      <dgm:spPr/>
    </dgm:pt>
    <dgm:pt modelId="{096A85A3-EC3A-4F98-BCC6-05ED8D344F0B}" type="pres">
      <dgm:prSet presAssocID="{8018FDDE-BD89-4C05-99D9-1833B473A18C}" presName="Name17" presStyleLbl="parChTrans1D3" presStyleIdx="0" presStyleCnt="4"/>
      <dgm:spPr/>
      <dgm:t>
        <a:bodyPr/>
        <a:lstStyle/>
        <a:p>
          <a:endParaRPr lang="ru-RU"/>
        </a:p>
      </dgm:t>
    </dgm:pt>
    <dgm:pt modelId="{85119F7B-5E8C-42B6-9063-8F83D361BD23}" type="pres">
      <dgm:prSet presAssocID="{E8577A74-FF57-4BBC-B4F5-7AE2586817A7}" presName="hierRoot3" presStyleCnt="0"/>
      <dgm:spPr/>
    </dgm:pt>
    <dgm:pt modelId="{BAE43BA8-16A0-4E10-90F9-C82A342D6676}" type="pres">
      <dgm:prSet presAssocID="{E8577A74-FF57-4BBC-B4F5-7AE2586817A7}" presName="composite3" presStyleCnt="0"/>
      <dgm:spPr/>
    </dgm:pt>
    <dgm:pt modelId="{E8A58A50-DC83-4202-B341-0BE62CE6CC86}" type="pres">
      <dgm:prSet presAssocID="{E8577A74-FF57-4BBC-B4F5-7AE2586817A7}" presName="background3" presStyleLbl="node3" presStyleIdx="0" presStyleCnt="4"/>
      <dgm:spPr/>
    </dgm:pt>
    <dgm:pt modelId="{01483EBA-1642-4E2F-BD69-764D15BCB7A0}" type="pres">
      <dgm:prSet presAssocID="{E8577A74-FF57-4BBC-B4F5-7AE2586817A7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3525A7-EFF4-4052-BD1D-795600C7FA5F}" type="pres">
      <dgm:prSet presAssocID="{E8577A74-FF57-4BBC-B4F5-7AE2586817A7}" presName="hierChild4" presStyleCnt="0"/>
      <dgm:spPr/>
    </dgm:pt>
    <dgm:pt modelId="{B2E888D2-D659-4DFA-A5A2-0FACDA62134A}" type="pres">
      <dgm:prSet presAssocID="{9F10EB62-1BB4-4127-B521-7FFA78731B33}" presName="Name17" presStyleLbl="parChTrans1D3" presStyleIdx="1" presStyleCnt="4"/>
      <dgm:spPr/>
      <dgm:t>
        <a:bodyPr/>
        <a:lstStyle/>
        <a:p>
          <a:endParaRPr lang="ru-RU"/>
        </a:p>
      </dgm:t>
    </dgm:pt>
    <dgm:pt modelId="{6579FB67-7CC7-434D-9F79-03724D31ADB1}" type="pres">
      <dgm:prSet presAssocID="{BE75CFF9-D16C-4FF0-A427-195041177D63}" presName="hierRoot3" presStyleCnt="0"/>
      <dgm:spPr/>
    </dgm:pt>
    <dgm:pt modelId="{408FBA90-41FA-4009-9DA6-8A78B04AD275}" type="pres">
      <dgm:prSet presAssocID="{BE75CFF9-D16C-4FF0-A427-195041177D63}" presName="composite3" presStyleCnt="0"/>
      <dgm:spPr/>
    </dgm:pt>
    <dgm:pt modelId="{25D09778-1425-4516-989F-53A8121B0D97}" type="pres">
      <dgm:prSet presAssocID="{BE75CFF9-D16C-4FF0-A427-195041177D63}" presName="background3" presStyleLbl="node3" presStyleIdx="1" presStyleCnt="4"/>
      <dgm:spPr/>
    </dgm:pt>
    <dgm:pt modelId="{843FEDAD-47E6-45B1-9C5E-A3FFBA4E4DA2}" type="pres">
      <dgm:prSet presAssocID="{BE75CFF9-D16C-4FF0-A427-195041177D6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DAA18B-A5B6-4769-9F35-78B18EA2A575}" type="pres">
      <dgm:prSet presAssocID="{BE75CFF9-D16C-4FF0-A427-195041177D63}" presName="hierChild4" presStyleCnt="0"/>
      <dgm:spPr/>
    </dgm:pt>
    <dgm:pt modelId="{1B9BA566-D3BD-454E-A01D-5141E2E58A7A}" type="pres">
      <dgm:prSet presAssocID="{71440014-8E62-4BF3-BF87-4658DFC0E3D0}" presName="Name17" presStyleLbl="parChTrans1D3" presStyleIdx="2" presStyleCnt="4"/>
      <dgm:spPr/>
      <dgm:t>
        <a:bodyPr/>
        <a:lstStyle/>
        <a:p>
          <a:endParaRPr lang="ru-RU"/>
        </a:p>
      </dgm:t>
    </dgm:pt>
    <dgm:pt modelId="{7011070E-0049-4CE5-BB3C-E633A0ADDF9B}" type="pres">
      <dgm:prSet presAssocID="{62CDF04F-D496-4213-9C07-2391F2FCE778}" presName="hierRoot3" presStyleCnt="0"/>
      <dgm:spPr/>
    </dgm:pt>
    <dgm:pt modelId="{01239125-F1E7-4DE4-B95E-99139759E314}" type="pres">
      <dgm:prSet presAssocID="{62CDF04F-D496-4213-9C07-2391F2FCE778}" presName="composite3" presStyleCnt="0"/>
      <dgm:spPr/>
    </dgm:pt>
    <dgm:pt modelId="{4EE80956-AA03-41E3-A08A-6FC7EA7C0979}" type="pres">
      <dgm:prSet presAssocID="{62CDF04F-D496-4213-9C07-2391F2FCE778}" presName="background3" presStyleLbl="node3" presStyleIdx="2" presStyleCnt="4"/>
      <dgm:spPr/>
    </dgm:pt>
    <dgm:pt modelId="{89BF5FE6-91CC-4E2B-872A-128F1B7C93B8}" type="pres">
      <dgm:prSet presAssocID="{62CDF04F-D496-4213-9C07-2391F2FCE778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DE8F34-9CF9-42EA-905B-B7820FF18D27}" type="pres">
      <dgm:prSet presAssocID="{62CDF04F-D496-4213-9C07-2391F2FCE778}" presName="hierChild4" presStyleCnt="0"/>
      <dgm:spPr/>
    </dgm:pt>
    <dgm:pt modelId="{3D035D2B-0048-4515-9DA0-99C262EE87C8}" type="pres">
      <dgm:prSet presAssocID="{9A2B99F6-3BF6-4B0B-B5A3-D2794857626C}" presName="Name17" presStyleLbl="parChTrans1D3" presStyleIdx="3" presStyleCnt="4"/>
      <dgm:spPr/>
      <dgm:t>
        <a:bodyPr/>
        <a:lstStyle/>
        <a:p>
          <a:endParaRPr lang="ru-RU"/>
        </a:p>
      </dgm:t>
    </dgm:pt>
    <dgm:pt modelId="{53DCF5A8-0379-466F-B3D5-A908222B7C97}" type="pres">
      <dgm:prSet presAssocID="{BF3FD010-2000-4F0C-9DFA-F8CACD756BEE}" presName="hierRoot3" presStyleCnt="0"/>
      <dgm:spPr/>
    </dgm:pt>
    <dgm:pt modelId="{1953AB43-C262-4C9A-9A3C-5A6CEF36E184}" type="pres">
      <dgm:prSet presAssocID="{BF3FD010-2000-4F0C-9DFA-F8CACD756BEE}" presName="composite3" presStyleCnt="0"/>
      <dgm:spPr/>
    </dgm:pt>
    <dgm:pt modelId="{EB5F3E8C-DEC2-46B1-9D81-C855C337CBDB}" type="pres">
      <dgm:prSet presAssocID="{BF3FD010-2000-4F0C-9DFA-F8CACD756BEE}" presName="background3" presStyleLbl="node3" presStyleIdx="3" presStyleCnt="4"/>
      <dgm:spPr/>
    </dgm:pt>
    <dgm:pt modelId="{6E7B6EB7-A941-4C58-83D1-69F8FA98BC17}" type="pres">
      <dgm:prSet presAssocID="{BF3FD010-2000-4F0C-9DFA-F8CACD756BEE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6429D7-4047-43C8-90C2-3E702A3177B0}" type="pres">
      <dgm:prSet presAssocID="{BF3FD010-2000-4F0C-9DFA-F8CACD756BEE}" presName="hierChild4" presStyleCnt="0"/>
      <dgm:spPr/>
    </dgm:pt>
    <dgm:pt modelId="{45AD3052-D588-4035-8222-7E65A46E1DA2}" type="pres">
      <dgm:prSet presAssocID="{4DD31D2D-0DD9-42E6-9D7E-31A712E05C0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DD18F46-F3EB-414A-9585-18A30EA6ABDF}" type="pres">
      <dgm:prSet presAssocID="{B951A4C1-3496-42DD-8BAA-1AA0FBD7A9E7}" presName="hierRoot2" presStyleCnt="0"/>
      <dgm:spPr/>
    </dgm:pt>
    <dgm:pt modelId="{9482329E-9D38-4BF2-AAA0-7D4EBA7E705D}" type="pres">
      <dgm:prSet presAssocID="{B951A4C1-3496-42DD-8BAA-1AA0FBD7A9E7}" presName="composite2" presStyleCnt="0"/>
      <dgm:spPr/>
    </dgm:pt>
    <dgm:pt modelId="{43E2C31E-2FA6-4892-B333-2BC25725089C}" type="pres">
      <dgm:prSet presAssocID="{B951A4C1-3496-42DD-8BAA-1AA0FBD7A9E7}" presName="background2" presStyleLbl="node2" presStyleIdx="1" presStyleCnt="2"/>
      <dgm:spPr/>
    </dgm:pt>
    <dgm:pt modelId="{7AA1995F-5728-4835-AD6B-2C27130AE264}" type="pres">
      <dgm:prSet presAssocID="{B951A4C1-3496-42DD-8BAA-1AA0FBD7A9E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987CE9-EB1E-4117-A6A4-83B262602973}" type="pres">
      <dgm:prSet presAssocID="{B951A4C1-3496-42DD-8BAA-1AA0FBD7A9E7}" presName="hierChild3" presStyleCnt="0"/>
      <dgm:spPr/>
    </dgm:pt>
  </dgm:ptLst>
  <dgm:cxnLst>
    <dgm:cxn modelId="{1AFFABAD-3932-451E-90FC-8FAFFFCE8DE1}" srcId="{F9B4BB4F-3FCB-4440-92DA-44A60515444D}" destId="{BE75CFF9-D16C-4FF0-A427-195041177D63}" srcOrd="1" destOrd="0" parTransId="{9F10EB62-1BB4-4127-B521-7FFA78731B33}" sibTransId="{F28E4BF5-B4C7-4D20-819A-CE2EFE418A8B}"/>
    <dgm:cxn modelId="{06A9A0DD-1EAA-4D48-AF4B-040541FA89F6}" type="presOf" srcId="{AC7BD2D9-CAA5-42AA-A36E-8CF3ACAED197}" destId="{2793C383-36AA-487D-A011-BC4B68EB12E1}" srcOrd="0" destOrd="0" presId="urn:microsoft.com/office/officeart/2005/8/layout/hierarchy1"/>
    <dgm:cxn modelId="{CDB72991-5232-4F2F-80B9-E3736CBBACA4}" type="presOf" srcId="{819B729C-2DDF-4E82-A2EC-B8AA525F4D47}" destId="{D2BB0E70-4345-40B6-9640-F5B8C08C98C7}" srcOrd="0" destOrd="0" presId="urn:microsoft.com/office/officeart/2005/8/layout/hierarchy1"/>
    <dgm:cxn modelId="{0D93713B-A4D1-44AF-BEAE-C52D5A5F42CC}" srcId="{F9B4BB4F-3FCB-4440-92DA-44A60515444D}" destId="{E8577A74-FF57-4BBC-B4F5-7AE2586817A7}" srcOrd="0" destOrd="0" parTransId="{8018FDDE-BD89-4C05-99D9-1833B473A18C}" sibTransId="{54DF3CF1-7C86-42A4-88C4-EE5B311F9F8C}"/>
    <dgm:cxn modelId="{8FC50399-D80B-4D8B-BAFB-D0B965BE4AAF}" type="presOf" srcId="{8018FDDE-BD89-4C05-99D9-1833B473A18C}" destId="{096A85A3-EC3A-4F98-BCC6-05ED8D344F0B}" srcOrd="0" destOrd="0" presId="urn:microsoft.com/office/officeart/2005/8/layout/hierarchy1"/>
    <dgm:cxn modelId="{38B49409-B11C-45F5-ACF3-9A8B81D9BF5E}" type="presOf" srcId="{4DD31D2D-0DD9-42E6-9D7E-31A712E05C0D}" destId="{45AD3052-D588-4035-8222-7E65A46E1DA2}" srcOrd="0" destOrd="0" presId="urn:microsoft.com/office/officeart/2005/8/layout/hierarchy1"/>
    <dgm:cxn modelId="{2845B505-0226-4F96-A476-6B9CF8ED9482}" srcId="{AC7BD2D9-CAA5-42AA-A36E-8CF3ACAED197}" destId="{BA7DE380-2BD8-403E-A62D-74492CA6E932}" srcOrd="0" destOrd="0" parTransId="{E4BF844F-56D6-47AF-83DE-957DC7F42A3A}" sibTransId="{5C2D899C-9859-490A-8738-E4E9C6723A06}"/>
    <dgm:cxn modelId="{7262A977-E420-4F46-9F99-378C37408193}" srcId="{BA7DE380-2BD8-403E-A62D-74492CA6E932}" destId="{F9B4BB4F-3FCB-4440-92DA-44A60515444D}" srcOrd="0" destOrd="0" parTransId="{819B729C-2DDF-4E82-A2EC-B8AA525F4D47}" sibTransId="{9F603965-E0CE-4E97-824A-08E11216BC7C}"/>
    <dgm:cxn modelId="{722CA257-F775-4BF9-BB4D-DC0E0FBB02E2}" type="presOf" srcId="{BA7DE380-2BD8-403E-A62D-74492CA6E932}" destId="{165FD197-7A23-48C8-A067-DE3E4DA781C8}" srcOrd="0" destOrd="0" presId="urn:microsoft.com/office/officeart/2005/8/layout/hierarchy1"/>
    <dgm:cxn modelId="{F70BC19E-FEA0-4D29-8156-F30EFA194E37}" srcId="{F9B4BB4F-3FCB-4440-92DA-44A60515444D}" destId="{BF3FD010-2000-4F0C-9DFA-F8CACD756BEE}" srcOrd="3" destOrd="0" parTransId="{9A2B99F6-3BF6-4B0B-B5A3-D2794857626C}" sibTransId="{04888326-239A-4BF9-B22B-F317332B7D9A}"/>
    <dgm:cxn modelId="{FDA1CCF3-3D0A-48EE-8E78-E948A16B9D38}" srcId="{BA7DE380-2BD8-403E-A62D-74492CA6E932}" destId="{B951A4C1-3496-42DD-8BAA-1AA0FBD7A9E7}" srcOrd="1" destOrd="0" parTransId="{4DD31D2D-0DD9-42E6-9D7E-31A712E05C0D}" sibTransId="{CD590B9E-C722-486C-904F-EC18D2595FB0}"/>
    <dgm:cxn modelId="{6D98E250-6A62-4B95-8C46-8B2BF334E7CF}" srcId="{F9B4BB4F-3FCB-4440-92DA-44A60515444D}" destId="{62CDF04F-D496-4213-9C07-2391F2FCE778}" srcOrd="2" destOrd="0" parTransId="{71440014-8E62-4BF3-BF87-4658DFC0E3D0}" sibTransId="{6F10EA6D-B299-46F6-A14E-7AD02037978D}"/>
    <dgm:cxn modelId="{1DE1FF3E-5B15-4EA6-B540-C7F7B514158B}" type="presOf" srcId="{F9B4BB4F-3FCB-4440-92DA-44A60515444D}" destId="{F58EB00E-4939-43B2-A554-2F15FD2A42BF}" srcOrd="0" destOrd="0" presId="urn:microsoft.com/office/officeart/2005/8/layout/hierarchy1"/>
    <dgm:cxn modelId="{6E243EB7-4CDE-4441-A2F0-510285CE3A76}" type="presOf" srcId="{9A2B99F6-3BF6-4B0B-B5A3-D2794857626C}" destId="{3D035D2B-0048-4515-9DA0-99C262EE87C8}" srcOrd="0" destOrd="0" presId="urn:microsoft.com/office/officeart/2005/8/layout/hierarchy1"/>
    <dgm:cxn modelId="{7730265E-33E3-425F-9C77-20C1BDA90EB8}" type="presOf" srcId="{71440014-8E62-4BF3-BF87-4658DFC0E3D0}" destId="{1B9BA566-D3BD-454E-A01D-5141E2E58A7A}" srcOrd="0" destOrd="0" presId="urn:microsoft.com/office/officeart/2005/8/layout/hierarchy1"/>
    <dgm:cxn modelId="{12A650F9-352C-4C73-BEE8-61692A3BE3F3}" type="presOf" srcId="{B951A4C1-3496-42DD-8BAA-1AA0FBD7A9E7}" destId="{7AA1995F-5728-4835-AD6B-2C27130AE264}" srcOrd="0" destOrd="0" presId="urn:microsoft.com/office/officeart/2005/8/layout/hierarchy1"/>
    <dgm:cxn modelId="{B70FB431-B821-483E-A01E-076564ABAFE2}" type="presOf" srcId="{BF3FD010-2000-4F0C-9DFA-F8CACD756BEE}" destId="{6E7B6EB7-A941-4C58-83D1-69F8FA98BC17}" srcOrd="0" destOrd="0" presId="urn:microsoft.com/office/officeart/2005/8/layout/hierarchy1"/>
    <dgm:cxn modelId="{700F0386-38F3-46CA-8702-8DF57292E983}" type="presOf" srcId="{BE75CFF9-D16C-4FF0-A427-195041177D63}" destId="{843FEDAD-47E6-45B1-9C5E-A3FFBA4E4DA2}" srcOrd="0" destOrd="0" presId="urn:microsoft.com/office/officeart/2005/8/layout/hierarchy1"/>
    <dgm:cxn modelId="{E3AAC5CF-5D2C-4874-8817-B068D338C13E}" type="presOf" srcId="{9F10EB62-1BB4-4127-B521-7FFA78731B33}" destId="{B2E888D2-D659-4DFA-A5A2-0FACDA62134A}" srcOrd="0" destOrd="0" presId="urn:microsoft.com/office/officeart/2005/8/layout/hierarchy1"/>
    <dgm:cxn modelId="{E2751190-242D-4D9B-AD76-2E5B2A3EA947}" type="presOf" srcId="{62CDF04F-D496-4213-9C07-2391F2FCE778}" destId="{89BF5FE6-91CC-4E2B-872A-128F1B7C93B8}" srcOrd="0" destOrd="0" presId="urn:microsoft.com/office/officeart/2005/8/layout/hierarchy1"/>
    <dgm:cxn modelId="{111EAFC9-B3DB-4C94-B64C-5A045C684745}" type="presOf" srcId="{E8577A74-FF57-4BBC-B4F5-7AE2586817A7}" destId="{01483EBA-1642-4E2F-BD69-764D15BCB7A0}" srcOrd="0" destOrd="0" presId="urn:microsoft.com/office/officeart/2005/8/layout/hierarchy1"/>
    <dgm:cxn modelId="{7274EF43-45C9-4292-AFA4-19DBB17C2D87}" type="presParOf" srcId="{2793C383-36AA-487D-A011-BC4B68EB12E1}" destId="{CCE7C9DE-39E3-438E-89C5-1B7E960BF7A2}" srcOrd="0" destOrd="0" presId="urn:microsoft.com/office/officeart/2005/8/layout/hierarchy1"/>
    <dgm:cxn modelId="{9662D92A-3AB1-4B72-A2C4-1236596FB1E1}" type="presParOf" srcId="{CCE7C9DE-39E3-438E-89C5-1B7E960BF7A2}" destId="{298DEEEF-18E0-447E-833E-7CAAF8E32487}" srcOrd="0" destOrd="0" presId="urn:microsoft.com/office/officeart/2005/8/layout/hierarchy1"/>
    <dgm:cxn modelId="{DE43B719-755D-4E3C-BE80-D364B1E76DBB}" type="presParOf" srcId="{298DEEEF-18E0-447E-833E-7CAAF8E32487}" destId="{E6FEE810-9649-47AD-ACE1-C5D9674A9423}" srcOrd="0" destOrd="0" presId="urn:microsoft.com/office/officeart/2005/8/layout/hierarchy1"/>
    <dgm:cxn modelId="{DB3FB128-3E0D-4237-8733-C20B48B910D9}" type="presParOf" srcId="{298DEEEF-18E0-447E-833E-7CAAF8E32487}" destId="{165FD197-7A23-48C8-A067-DE3E4DA781C8}" srcOrd="1" destOrd="0" presId="urn:microsoft.com/office/officeart/2005/8/layout/hierarchy1"/>
    <dgm:cxn modelId="{025C005E-6D64-4D30-97CE-862B72220BCB}" type="presParOf" srcId="{CCE7C9DE-39E3-438E-89C5-1B7E960BF7A2}" destId="{36A0FC43-F2CD-414E-8EF4-A0ED6E42AE74}" srcOrd="1" destOrd="0" presId="urn:microsoft.com/office/officeart/2005/8/layout/hierarchy1"/>
    <dgm:cxn modelId="{A252525C-DE0B-4789-8C5E-EC7FA3A2046E}" type="presParOf" srcId="{36A0FC43-F2CD-414E-8EF4-A0ED6E42AE74}" destId="{D2BB0E70-4345-40B6-9640-F5B8C08C98C7}" srcOrd="0" destOrd="0" presId="urn:microsoft.com/office/officeart/2005/8/layout/hierarchy1"/>
    <dgm:cxn modelId="{A2542C06-D422-4367-8BA1-C76278E5C32C}" type="presParOf" srcId="{36A0FC43-F2CD-414E-8EF4-A0ED6E42AE74}" destId="{10EB27F6-76FC-4CAB-ABBA-5E32EF7DD315}" srcOrd="1" destOrd="0" presId="urn:microsoft.com/office/officeart/2005/8/layout/hierarchy1"/>
    <dgm:cxn modelId="{AE5FF9D4-9B69-4EC1-BECD-A7F3EFBD5618}" type="presParOf" srcId="{10EB27F6-76FC-4CAB-ABBA-5E32EF7DD315}" destId="{A918809D-0A51-4673-850D-F4D5139777D7}" srcOrd="0" destOrd="0" presId="urn:microsoft.com/office/officeart/2005/8/layout/hierarchy1"/>
    <dgm:cxn modelId="{6FB88C82-D037-4DF9-8271-9902A84BF6E7}" type="presParOf" srcId="{A918809D-0A51-4673-850D-F4D5139777D7}" destId="{DC9ED426-41C0-42AD-ABAE-E1D0519C5224}" srcOrd="0" destOrd="0" presId="urn:microsoft.com/office/officeart/2005/8/layout/hierarchy1"/>
    <dgm:cxn modelId="{8203C929-22E8-4D28-9863-518AA2394D80}" type="presParOf" srcId="{A918809D-0A51-4673-850D-F4D5139777D7}" destId="{F58EB00E-4939-43B2-A554-2F15FD2A42BF}" srcOrd="1" destOrd="0" presId="urn:microsoft.com/office/officeart/2005/8/layout/hierarchy1"/>
    <dgm:cxn modelId="{8751E57D-5791-4780-8022-ED9AEF9B1B87}" type="presParOf" srcId="{10EB27F6-76FC-4CAB-ABBA-5E32EF7DD315}" destId="{51DA9D3F-F03F-4F06-9A46-A05FDEFB4D95}" srcOrd="1" destOrd="0" presId="urn:microsoft.com/office/officeart/2005/8/layout/hierarchy1"/>
    <dgm:cxn modelId="{956226F3-AB52-4001-941B-EBE302EE421A}" type="presParOf" srcId="{51DA9D3F-F03F-4F06-9A46-A05FDEFB4D95}" destId="{096A85A3-EC3A-4F98-BCC6-05ED8D344F0B}" srcOrd="0" destOrd="0" presId="urn:microsoft.com/office/officeart/2005/8/layout/hierarchy1"/>
    <dgm:cxn modelId="{0B0382F1-1D23-4E79-8D2D-4FA934CE41A2}" type="presParOf" srcId="{51DA9D3F-F03F-4F06-9A46-A05FDEFB4D95}" destId="{85119F7B-5E8C-42B6-9063-8F83D361BD23}" srcOrd="1" destOrd="0" presId="urn:microsoft.com/office/officeart/2005/8/layout/hierarchy1"/>
    <dgm:cxn modelId="{12FBE32B-DDB6-4EEA-83B3-C64E1564E65D}" type="presParOf" srcId="{85119F7B-5E8C-42B6-9063-8F83D361BD23}" destId="{BAE43BA8-16A0-4E10-90F9-C82A342D6676}" srcOrd="0" destOrd="0" presId="urn:microsoft.com/office/officeart/2005/8/layout/hierarchy1"/>
    <dgm:cxn modelId="{A776792B-3F4F-411D-8532-D496F7FB95D1}" type="presParOf" srcId="{BAE43BA8-16A0-4E10-90F9-C82A342D6676}" destId="{E8A58A50-DC83-4202-B341-0BE62CE6CC86}" srcOrd="0" destOrd="0" presId="urn:microsoft.com/office/officeart/2005/8/layout/hierarchy1"/>
    <dgm:cxn modelId="{2DB4010B-EF41-4E0B-BD70-11B732B4CC1B}" type="presParOf" srcId="{BAE43BA8-16A0-4E10-90F9-C82A342D6676}" destId="{01483EBA-1642-4E2F-BD69-764D15BCB7A0}" srcOrd="1" destOrd="0" presId="urn:microsoft.com/office/officeart/2005/8/layout/hierarchy1"/>
    <dgm:cxn modelId="{C77AE218-E7E5-48ED-B634-6A2920CDB983}" type="presParOf" srcId="{85119F7B-5E8C-42B6-9063-8F83D361BD23}" destId="{643525A7-EFF4-4052-BD1D-795600C7FA5F}" srcOrd="1" destOrd="0" presId="urn:microsoft.com/office/officeart/2005/8/layout/hierarchy1"/>
    <dgm:cxn modelId="{3B0AEB0C-0385-46FD-AE07-09582301AD86}" type="presParOf" srcId="{51DA9D3F-F03F-4F06-9A46-A05FDEFB4D95}" destId="{B2E888D2-D659-4DFA-A5A2-0FACDA62134A}" srcOrd="2" destOrd="0" presId="urn:microsoft.com/office/officeart/2005/8/layout/hierarchy1"/>
    <dgm:cxn modelId="{F636AC75-BFA4-49D4-85F4-AE43BAB2D334}" type="presParOf" srcId="{51DA9D3F-F03F-4F06-9A46-A05FDEFB4D95}" destId="{6579FB67-7CC7-434D-9F79-03724D31ADB1}" srcOrd="3" destOrd="0" presId="urn:microsoft.com/office/officeart/2005/8/layout/hierarchy1"/>
    <dgm:cxn modelId="{910E2797-0EB9-4C32-9C2D-2A0D027F6C7E}" type="presParOf" srcId="{6579FB67-7CC7-434D-9F79-03724D31ADB1}" destId="{408FBA90-41FA-4009-9DA6-8A78B04AD275}" srcOrd="0" destOrd="0" presId="urn:microsoft.com/office/officeart/2005/8/layout/hierarchy1"/>
    <dgm:cxn modelId="{D29F377C-DC65-4139-8E50-8A73424D42BA}" type="presParOf" srcId="{408FBA90-41FA-4009-9DA6-8A78B04AD275}" destId="{25D09778-1425-4516-989F-53A8121B0D97}" srcOrd="0" destOrd="0" presId="urn:microsoft.com/office/officeart/2005/8/layout/hierarchy1"/>
    <dgm:cxn modelId="{ED3A4508-9FB5-4DB1-A2AE-3BDFF2489D39}" type="presParOf" srcId="{408FBA90-41FA-4009-9DA6-8A78B04AD275}" destId="{843FEDAD-47E6-45B1-9C5E-A3FFBA4E4DA2}" srcOrd="1" destOrd="0" presId="urn:microsoft.com/office/officeart/2005/8/layout/hierarchy1"/>
    <dgm:cxn modelId="{5AD04B27-7856-4D93-9D69-C37AA409DE32}" type="presParOf" srcId="{6579FB67-7CC7-434D-9F79-03724D31ADB1}" destId="{EDDAA18B-A5B6-4769-9F35-78B18EA2A575}" srcOrd="1" destOrd="0" presId="urn:microsoft.com/office/officeart/2005/8/layout/hierarchy1"/>
    <dgm:cxn modelId="{FA07102D-01B1-438F-BF1C-F3FADA048A0A}" type="presParOf" srcId="{51DA9D3F-F03F-4F06-9A46-A05FDEFB4D95}" destId="{1B9BA566-D3BD-454E-A01D-5141E2E58A7A}" srcOrd="4" destOrd="0" presId="urn:microsoft.com/office/officeart/2005/8/layout/hierarchy1"/>
    <dgm:cxn modelId="{14BC0C00-BF58-448B-83F2-1CBC64823C18}" type="presParOf" srcId="{51DA9D3F-F03F-4F06-9A46-A05FDEFB4D95}" destId="{7011070E-0049-4CE5-BB3C-E633A0ADDF9B}" srcOrd="5" destOrd="0" presId="urn:microsoft.com/office/officeart/2005/8/layout/hierarchy1"/>
    <dgm:cxn modelId="{91A27A33-E9C1-44CA-9994-644700CA4A41}" type="presParOf" srcId="{7011070E-0049-4CE5-BB3C-E633A0ADDF9B}" destId="{01239125-F1E7-4DE4-B95E-99139759E314}" srcOrd="0" destOrd="0" presId="urn:microsoft.com/office/officeart/2005/8/layout/hierarchy1"/>
    <dgm:cxn modelId="{472907AE-1894-4E0D-8910-8F9F6D491F18}" type="presParOf" srcId="{01239125-F1E7-4DE4-B95E-99139759E314}" destId="{4EE80956-AA03-41E3-A08A-6FC7EA7C0979}" srcOrd="0" destOrd="0" presId="urn:microsoft.com/office/officeart/2005/8/layout/hierarchy1"/>
    <dgm:cxn modelId="{FC257A93-609E-438C-9B78-9C8E76EE97EE}" type="presParOf" srcId="{01239125-F1E7-4DE4-B95E-99139759E314}" destId="{89BF5FE6-91CC-4E2B-872A-128F1B7C93B8}" srcOrd="1" destOrd="0" presId="urn:microsoft.com/office/officeart/2005/8/layout/hierarchy1"/>
    <dgm:cxn modelId="{C97F7534-B9A6-4DAB-AE8D-0788093218E0}" type="presParOf" srcId="{7011070E-0049-4CE5-BB3C-E633A0ADDF9B}" destId="{EFDE8F34-9CF9-42EA-905B-B7820FF18D27}" srcOrd="1" destOrd="0" presId="urn:microsoft.com/office/officeart/2005/8/layout/hierarchy1"/>
    <dgm:cxn modelId="{981CA151-23DB-4987-9CB2-BE8DB1BD3EA2}" type="presParOf" srcId="{51DA9D3F-F03F-4F06-9A46-A05FDEFB4D95}" destId="{3D035D2B-0048-4515-9DA0-99C262EE87C8}" srcOrd="6" destOrd="0" presId="urn:microsoft.com/office/officeart/2005/8/layout/hierarchy1"/>
    <dgm:cxn modelId="{9CA8770A-CF79-4399-8496-7D0D031085F2}" type="presParOf" srcId="{51DA9D3F-F03F-4F06-9A46-A05FDEFB4D95}" destId="{53DCF5A8-0379-466F-B3D5-A908222B7C97}" srcOrd="7" destOrd="0" presId="urn:microsoft.com/office/officeart/2005/8/layout/hierarchy1"/>
    <dgm:cxn modelId="{557BBF2F-ADD2-4A04-9AE6-90FF93FF2820}" type="presParOf" srcId="{53DCF5A8-0379-466F-B3D5-A908222B7C97}" destId="{1953AB43-C262-4C9A-9A3C-5A6CEF36E184}" srcOrd="0" destOrd="0" presId="urn:microsoft.com/office/officeart/2005/8/layout/hierarchy1"/>
    <dgm:cxn modelId="{FC5100C1-1E60-4D6A-BDCE-4DCB59EE41C8}" type="presParOf" srcId="{1953AB43-C262-4C9A-9A3C-5A6CEF36E184}" destId="{EB5F3E8C-DEC2-46B1-9D81-C855C337CBDB}" srcOrd="0" destOrd="0" presId="urn:microsoft.com/office/officeart/2005/8/layout/hierarchy1"/>
    <dgm:cxn modelId="{92E93359-CA24-4BB0-8283-FAEB72B3E05A}" type="presParOf" srcId="{1953AB43-C262-4C9A-9A3C-5A6CEF36E184}" destId="{6E7B6EB7-A941-4C58-83D1-69F8FA98BC17}" srcOrd="1" destOrd="0" presId="urn:microsoft.com/office/officeart/2005/8/layout/hierarchy1"/>
    <dgm:cxn modelId="{11DD79F3-3442-4CC4-B2E4-4A08B1498632}" type="presParOf" srcId="{53DCF5A8-0379-466F-B3D5-A908222B7C97}" destId="{526429D7-4047-43C8-90C2-3E702A3177B0}" srcOrd="1" destOrd="0" presId="urn:microsoft.com/office/officeart/2005/8/layout/hierarchy1"/>
    <dgm:cxn modelId="{440588C2-12FD-4C9C-869D-3A974B9EA193}" type="presParOf" srcId="{36A0FC43-F2CD-414E-8EF4-A0ED6E42AE74}" destId="{45AD3052-D588-4035-8222-7E65A46E1DA2}" srcOrd="2" destOrd="0" presId="urn:microsoft.com/office/officeart/2005/8/layout/hierarchy1"/>
    <dgm:cxn modelId="{E4B5C16B-2DB0-4A14-B69E-D0EDE9A95A51}" type="presParOf" srcId="{36A0FC43-F2CD-414E-8EF4-A0ED6E42AE74}" destId="{3DD18F46-F3EB-414A-9585-18A30EA6ABDF}" srcOrd="3" destOrd="0" presId="urn:microsoft.com/office/officeart/2005/8/layout/hierarchy1"/>
    <dgm:cxn modelId="{A289D68D-D0C0-4F91-967F-8A212B1221BE}" type="presParOf" srcId="{3DD18F46-F3EB-414A-9585-18A30EA6ABDF}" destId="{9482329E-9D38-4BF2-AAA0-7D4EBA7E705D}" srcOrd="0" destOrd="0" presId="urn:microsoft.com/office/officeart/2005/8/layout/hierarchy1"/>
    <dgm:cxn modelId="{D32B47B5-304F-43FC-8AE8-9D3C59BC316C}" type="presParOf" srcId="{9482329E-9D38-4BF2-AAA0-7D4EBA7E705D}" destId="{43E2C31E-2FA6-4892-B333-2BC25725089C}" srcOrd="0" destOrd="0" presId="urn:microsoft.com/office/officeart/2005/8/layout/hierarchy1"/>
    <dgm:cxn modelId="{97F83B34-6F41-4737-A82F-9D26B60E54F6}" type="presParOf" srcId="{9482329E-9D38-4BF2-AAA0-7D4EBA7E705D}" destId="{7AA1995F-5728-4835-AD6B-2C27130AE264}" srcOrd="1" destOrd="0" presId="urn:microsoft.com/office/officeart/2005/8/layout/hierarchy1"/>
    <dgm:cxn modelId="{55F2FB9E-6779-4CD2-B4B9-F23FA2003EA1}" type="presParOf" srcId="{3DD18F46-F3EB-414A-9585-18A30EA6ABDF}" destId="{7F987CE9-EB1E-4117-A6A4-83B2626029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C2DFEF-19AB-4C16-A73B-9918D8570A88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361D00-D55A-473C-A619-82CF4B9834F4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Игра «Назови предметы одного цвета»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FBDC3EF9-F254-4A08-8847-6D4EC92DA4C9}" type="parTrans" cxnId="{0041A786-B75B-4228-BAB4-B398D64F372A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A74A0BCF-E9F8-4863-A9E6-0F2DB2128E1D}" type="sibTrans" cxnId="{0041A786-B75B-4228-BAB4-B398D64F372A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5F0C000D-C8C0-4AE9-AD62-25BD95A6F960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Цель: закрепление лексики по пройденным темам. Учащиеся делятся на группы. Каждая группа по жребию выбирает лист с названием цвета (желтый, красный, зеленый, и т. д.) Выигрывает та группа, которая сумеет назвать больше предметов, животных и т. д. выбранного ими цвета.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B7DA865-ACAC-4CA9-A120-31A8772136B0}" type="parTrans" cxnId="{48D13D6D-743F-48D7-8E83-C71F6C6FF1E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8E7051BE-D2A5-4AFF-B5CD-3BC0AD473A60}" type="sibTrans" cxnId="{48D13D6D-743F-48D7-8E83-C71F6C6FF1E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55C2CF9D-87B1-4539-AAF5-69EB76A48CF0}" type="pres">
      <dgm:prSet presAssocID="{45C2DFEF-19AB-4C16-A73B-9918D8570A8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603F0F-1F67-41D0-B09E-6DE3D47EEBC5}" type="pres">
      <dgm:prSet presAssocID="{00361D00-D55A-473C-A619-82CF4B9834F4}" presName="linNode" presStyleCnt="0"/>
      <dgm:spPr/>
    </dgm:pt>
    <dgm:pt modelId="{BC37AF60-162C-4E15-9726-CB6248FF45F0}" type="pres">
      <dgm:prSet presAssocID="{00361D00-D55A-473C-A619-82CF4B9834F4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64167-297B-40CB-8C28-74AC3B323397}" type="pres">
      <dgm:prSet presAssocID="{00361D00-D55A-473C-A619-82CF4B9834F4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41A786-B75B-4228-BAB4-B398D64F372A}" srcId="{45C2DFEF-19AB-4C16-A73B-9918D8570A88}" destId="{00361D00-D55A-473C-A619-82CF4B9834F4}" srcOrd="0" destOrd="0" parTransId="{FBDC3EF9-F254-4A08-8847-6D4EC92DA4C9}" sibTransId="{A74A0BCF-E9F8-4863-A9E6-0F2DB2128E1D}"/>
    <dgm:cxn modelId="{2EF875E0-E74E-4369-90A5-368BAB9497E7}" type="presOf" srcId="{00361D00-D55A-473C-A619-82CF4B9834F4}" destId="{BC37AF60-162C-4E15-9726-CB6248FF45F0}" srcOrd="0" destOrd="0" presId="urn:microsoft.com/office/officeart/2005/8/layout/vList6"/>
    <dgm:cxn modelId="{48D13D6D-743F-48D7-8E83-C71F6C6FF1E1}" srcId="{00361D00-D55A-473C-A619-82CF4B9834F4}" destId="{5F0C000D-C8C0-4AE9-AD62-25BD95A6F960}" srcOrd="0" destOrd="0" parTransId="{FB7DA865-ACAC-4CA9-A120-31A8772136B0}" sibTransId="{8E7051BE-D2A5-4AFF-B5CD-3BC0AD473A60}"/>
    <dgm:cxn modelId="{6EF7EE56-C202-49B9-9500-DC8F6872290E}" type="presOf" srcId="{45C2DFEF-19AB-4C16-A73B-9918D8570A88}" destId="{55C2CF9D-87B1-4539-AAF5-69EB76A48CF0}" srcOrd="0" destOrd="0" presId="urn:microsoft.com/office/officeart/2005/8/layout/vList6"/>
    <dgm:cxn modelId="{5A1CBD5A-0F19-4FE8-8382-85694968FEB3}" type="presOf" srcId="{5F0C000D-C8C0-4AE9-AD62-25BD95A6F960}" destId="{83864167-297B-40CB-8C28-74AC3B323397}" srcOrd="0" destOrd="0" presId="urn:microsoft.com/office/officeart/2005/8/layout/vList6"/>
    <dgm:cxn modelId="{488104FF-D497-4AC4-BF4F-1DFEA05D1FD1}" type="presParOf" srcId="{55C2CF9D-87B1-4539-AAF5-69EB76A48CF0}" destId="{11603F0F-1F67-41D0-B09E-6DE3D47EEBC5}" srcOrd="0" destOrd="0" presId="urn:microsoft.com/office/officeart/2005/8/layout/vList6"/>
    <dgm:cxn modelId="{A435A549-2870-4854-901F-1C8ACF9A07F8}" type="presParOf" srcId="{11603F0F-1F67-41D0-B09E-6DE3D47EEBC5}" destId="{BC37AF60-162C-4E15-9726-CB6248FF45F0}" srcOrd="0" destOrd="0" presId="urn:microsoft.com/office/officeart/2005/8/layout/vList6"/>
    <dgm:cxn modelId="{6524DAB9-1542-44D4-901B-A890BB312E6B}" type="presParOf" srcId="{11603F0F-1F67-41D0-B09E-6DE3D47EEBC5}" destId="{83864167-297B-40CB-8C28-74AC3B32339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CD9D24-EC0A-44B2-BA18-722611FF9C8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79ADBD-2472-4F9F-8B86-51C849A92D26}">
      <dgm:prSet phldrT="[Текст]"/>
      <dgm:spPr/>
      <dgm:t>
        <a:bodyPr/>
        <a:lstStyle/>
        <a:p>
          <a:r>
            <a:rPr lang="ru-RU" dirty="0" smtClean="0"/>
            <a:t>«Последний герой»</a:t>
          </a:r>
          <a:endParaRPr lang="ru-RU" dirty="0"/>
        </a:p>
      </dgm:t>
    </dgm:pt>
    <dgm:pt modelId="{F3897736-7F85-4EA5-9C82-AAF3A2D2FB03}" type="parTrans" cxnId="{291EBB36-65C9-4934-83D3-392EFDB65109}">
      <dgm:prSet/>
      <dgm:spPr/>
      <dgm:t>
        <a:bodyPr/>
        <a:lstStyle/>
        <a:p>
          <a:endParaRPr lang="ru-RU"/>
        </a:p>
      </dgm:t>
    </dgm:pt>
    <dgm:pt modelId="{15433F89-DE5A-43F0-961B-768DE034D161}" type="sibTrans" cxnId="{291EBB36-65C9-4934-83D3-392EFDB65109}">
      <dgm:prSet/>
      <dgm:spPr/>
      <dgm:t>
        <a:bodyPr/>
        <a:lstStyle/>
        <a:p>
          <a:endParaRPr lang="ru-RU"/>
        </a:p>
      </dgm:t>
    </dgm:pt>
    <dgm:pt modelId="{53DA0E7C-7371-4618-98F9-B9C3E2162158}">
      <dgm:prSet phldrT="[Текст]"/>
      <dgm:spPr/>
      <dgm:t>
        <a:bodyPr/>
        <a:lstStyle/>
        <a:p>
          <a:r>
            <a:rPr lang="ru-RU" dirty="0" smtClean="0"/>
            <a:t>Для игры понадобится мяч или небольшая мягкая игрушка, которую удобно ловить. Учитель бросает мяч ребенку и называет слово на русском языке, ребенок должен быстро назвать слово на английском языке и вернуть мяч. </a:t>
          </a:r>
          <a:endParaRPr lang="ru-RU" dirty="0"/>
        </a:p>
      </dgm:t>
    </dgm:pt>
    <dgm:pt modelId="{BE783E1F-E541-49B8-9F95-FE2A1717F631}" type="parTrans" cxnId="{88F9D7F1-9BEA-4551-8582-62AB45524BDE}">
      <dgm:prSet/>
      <dgm:spPr/>
      <dgm:t>
        <a:bodyPr/>
        <a:lstStyle/>
        <a:p>
          <a:endParaRPr lang="ru-RU"/>
        </a:p>
      </dgm:t>
    </dgm:pt>
    <dgm:pt modelId="{0A3090A4-A7E4-4AD5-A440-C0986AB8A8F3}" type="sibTrans" cxnId="{88F9D7F1-9BEA-4551-8582-62AB45524BDE}">
      <dgm:prSet/>
      <dgm:spPr/>
      <dgm:t>
        <a:bodyPr/>
        <a:lstStyle/>
        <a:p>
          <a:endParaRPr lang="ru-RU"/>
        </a:p>
      </dgm:t>
    </dgm:pt>
    <dgm:pt modelId="{77EC1712-BD54-40ED-A89C-209D24C9FB49}" type="pres">
      <dgm:prSet presAssocID="{F8CD9D24-EC0A-44B2-BA18-722611FF9C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D016F0-70B3-4AD3-9DBD-24AFC46B8C11}" type="pres">
      <dgm:prSet presAssocID="{8979ADBD-2472-4F9F-8B86-51C849A92D26}" presName="node" presStyleLbl="node1" presStyleIdx="0" presStyleCnt="1" custLinFactNeighborX="0" custLinFactNeighborY="-40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1EBB36-65C9-4934-83D3-392EFDB65109}" srcId="{F8CD9D24-EC0A-44B2-BA18-722611FF9C81}" destId="{8979ADBD-2472-4F9F-8B86-51C849A92D26}" srcOrd="0" destOrd="0" parTransId="{F3897736-7F85-4EA5-9C82-AAF3A2D2FB03}" sibTransId="{15433F89-DE5A-43F0-961B-768DE034D161}"/>
    <dgm:cxn modelId="{FE0B16CC-C695-4E49-A9B0-FF04342C46EE}" type="presOf" srcId="{53DA0E7C-7371-4618-98F9-B9C3E2162158}" destId="{52D016F0-70B3-4AD3-9DBD-24AFC46B8C11}" srcOrd="0" destOrd="1" presId="urn:microsoft.com/office/officeart/2005/8/layout/hList6"/>
    <dgm:cxn modelId="{57738993-2242-4C2B-A280-BBAAE424C24A}" type="presOf" srcId="{8979ADBD-2472-4F9F-8B86-51C849A92D26}" destId="{52D016F0-70B3-4AD3-9DBD-24AFC46B8C11}" srcOrd="0" destOrd="0" presId="urn:microsoft.com/office/officeart/2005/8/layout/hList6"/>
    <dgm:cxn modelId="{B56C8DF1-323B-40FF-93A9-D0904D00F160}" type="presOf" srcId="{F8CD9D24-EC0A-44B2-BA18-722611FF9C81}" destId="{77EC1712-BD54-40ED-A89C-209D24C9FB49}" srcOrd="0" destOrd="0" presId="urn:microsoft.com/office/officeart/2005/8/layout/hList6"/>
    <dgm:cxn modelId="{88F9D7F1-9BEA-4551-8582-62AB45524BDE}" srcId="{8979ADBD-2472-4F9F-8B86-51C849A92D26}" destId="{53DA0E7C-7371-4618-98F9-B9C3E2162158}" srcOrd="0" destOrd="0" parTransId="{BE783E1F-E541-49B8-9F95-FE2A1717F631}" sibTransId="{0A3090A4-A7E4-4AD5-A440-C0986AB8A8F3}"/>
    <dgm:cxn modelId="{94804CD8-5034-4BC8-A1C8-3E20EFEEB373}" type="presParOf" srcId="{77EC1712-BD54-40ED-A89C-209D24C9FB49}" destId="{52D016F0-70B3-4AD3-9DBD-24AFC46B8C11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FC3A10-DBF5-478E-82F2-4DAAA16BD96B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C99469-1812-4FBA-B3B5-8317819B9B43}">
      <dgm:prSet phldrT="[Текст]" custT="1"/>
      <dgm:spPr/>
      <dgm:t>
        <a:bodyPr/>
        <a:lstStyle/>
        <a:p>
          <a:pPr algn="l"/>
          <a:r>
            <a:rPr lang="en-US" sz="6500" dirty="0" smtClean="0"/>
            <a:t>     </a:t>
          </a:r>
          <a:r>
            <a:rPr lang="ru-RU" sz="4400" u="sng" dirty="0" smtClean="0"/>
            <a:t>«Снежный ком»</a:t>
          </a:r>
          <a:endParaRPr lang="ru-RU" sz="6500" u="sng" dirty="0"/>
        </a:p>
      </dgm:t>
    </dgm:pt>
    <dgm:pt modelId="{FFEA4E93-6D2E-452E-8DD0-92E2930262C1}" type="parTrans" cxnId="{77E348A4-2171-40E2-B38D-61583B65377F}">
      <dgm:prSet/>
      <dgm:spPr/>
      <dgm:t>
        <a:bodyPr/>
        <a:lstStyle/>
        <a:p>
          <a:endParaRPr lang="ru-RU"/>
        </a:p>
      </dgm:t>
    </dgm:pt>
    <dgm:pt modelId="{6FCA1BE1-0282-49AB-B19F-C7B317184074}" type="sibTrans" cxnId="{77E348A4-2171-40E2-B38D-61583B65377F}">
      <dgm:prSet/>
      <dgm:spPr/>
      <dgm:t>
        <a:bodyPr/>
        <a:lstStyle/>
        <a:p>
          <a:endParaRPr lang="ru-RU"/>
        </a:p>
      </dgm:t>
    </dgm:pt>
    <dgm:pt modelId="{92A2431F-95D0-49C7-ABF8-0325A27DD9FC}">
      <dgm:prSet phldrT="[Текст]" custT="1"/>
      <dgm:spPr/>
      <dgm:t>
        <a:bodyPr/>
        <a:lstStyle/>
        <a:p>
          <a:pPr algn="r"/>
          <a:r>
            <a:rPr lang="en-US" sz="4800" dirty="0" smtClean="0"/>
            <a:t>      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Правила игры очень просты: первый учащийся называет слово, второй повторяет</a:t>
          </a:r>
          <a:endParaRPr lang="ru-RU" sz="5100" dirty="0">
            <a:latin typeface="Times New Roman" pitchFamily="18" charset="0"/>
            <a:cs typeface="Times New Roman" pitchFamily="18" charset="0"/>
          </a:endParaRPr>
        </a:p>
      </dgm:t>
    </dgm:pt>
    <dgm:pt modelId="{C946FFBA-F2E3-4A2A-890E-D60A3A5C6B81}" type="parTrans" cxnId="{E5347C14-0899-49D7-9C58-A9B34FE492D0}">
      <dgm:prSet/>
      <dgm:spPr/>
      <dgm:t>
        <a:bodyPr/>
        <a:lstStyle/>
        <a:p>
          <a:endParaRPr lang="ru-RU"/>
        </a:p>
      </dgm:t>
    </dgm:pt>
    <dgm:pt modelId="{AAABAE76-0754-4F36-8FA2-8801EF5F56AF}" type="sibTrans" cxnId="{E5347C14-0899-49D7-9C58-A9B34FE492D0}">
      <dgm:prSet/>
      <dgm:spPr/>
      <dgm:t>
        <a:bodyPr/>
        <a:lstStyle/>
        <a:p>
          <a:endParaRPr lang="ru-RU"/>
        </a:p>
      </dgm:t>
    </dgm:pt>
    <dgm:pt modelId="{4F159D43-E8DD-41A2-BF3B-EE682C873D4F}">
      <dgm:prSet phldrT="[Текст]" custT="1"/>
      <dgm:spPr/>
      <dgm:t>
        <a:bodyPr/>
        <a:lstStyle/>
        <a:p>
          <a:pPr algn="r"/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третий повторяет два слова</a:t>
          </a:r>
          <a:endParaRPr lang="ru-RU" sz="5100" dirty="0">
            <a:latin typeface="Times New Roman" pitchFamily="18" charset="0"/>
            <a:cs typeface="Times New Roman" pitchFamily="18" charset="0"/>
          </a:endParaRPr>
        </a:p>
      </dgm:t>
    </dgm:pt>
    <dgm:pt modelId="{B9619E2A-0A95-447F-8AC8-3396723600C5}" type="parTrans" cxnId="{01949607-0E3B-40ED-8E8B-D4531632DB2C}">
      <dgm:prSet/>
      <dgm:spPr/>
    </dgm:pt>
    <dgm:pt modelId="{639C24EB-60BE-44B1-83B8-7B5DA9561FC0}" type="sibTrans" cxnId="{01949607-0E3B-40ED-8E8B-D4531632DB2C}">
      <dgm:prSet/>
      <dgm:spPr/>
    </dgm:pt>
    <dgm:pt modelId="{BF1E275D-5C05-4198-921E-620ECFCE4044}">
      <dgm:prSet phldrT="[Текст]" custT="1"/>
      <dgm:spPr/>
      <dgm:t>
        <a:bodyPr/>
        <a:lstStyle/>
        <a:p>
          <a:pPr algn="r"/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и называет свое, и так до тех пор, пока кто-либо не ошибется</a:t>
          </a:r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5100" dirty="0">
            <a:latin typeface="Times New Roman" pitchFamily="18" charset="0"/>
            <a:cs typeface="Times New Roman" pitchFamily="18" charset="0"/>
          </a:endParaRPr>
        </a:p>
      </dgm:t>
    </dgm:pt>
    <dgm:pt modelId="{61C12E59-5DD2-4148-B1C2-538711AE783F}" type="parTrans" cxnId="{EE833234-E630-43BE-8C05-946732BB3AAD}">
      <dgm:prSet/>
      <dgm:spPr/>
    </dgm:pt>
    <dgm:pt modelId="{5F563AE0-ACE7-4A6A-B652-9F4E3A568EEF}" type="sibTrans" cxnId="{EE833234-E630-43BE-8C05-946732BB3AAD}">
      <dgm:prSet/>
      <dgm:spPr/>
    </dgm:pt>
    <dgm:pt modelId="{714002F9-177C-4B79-8385-5D1B76F33121}">
      <dgm:prSet phldrT="[Текст]" custT="1"/>
      <dgm:spPr/>
      <dgm:t>
        <a:bodyPr/>
        <a:lstStyle/>
        <a:p>
          <a:pPr algn="r"/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его и добавляет свое, </a:t>
          </a:r>
          <a:endParaRPr lang="ru-RU" sz="5100" dirty="0">
            <a:latin typeface="Times New Roman" pitchFamily="18" charset="0"/>
            <a:cs typeface="Times New Roman" pitchFamily="18" charset="0"/>
          </a:endParaRPr>
        </a:p>
      </dgm:t>
    </dgm:pt>
    <dgm:pt modelId="{093632D8-C9C5-4C7E-80B5-107C5FB02EF5}" type="sibTrans" cxnId="{E0414E34-BA3A-4731-B7DE-A9BA38100D5C}">
      <dgm:prSet/>
      <dgm:spPr/>
    </dgm:pt>
    <dgm:pt modelId="{24A02C15-A8EC-4D24-A1A8-808FAE236F16}" type="parTrans" cxnId="{E0414E34-BA3A-4731-B7DE-A9BA38100D5C}">
      <dgm:prSet/>
      <dgm:spPr/>
    </dgm:pt>
    <dgm:pt modelId="{BF670BAB-86C0-4792-ACF6-1F6704099329}" type="pres">
      <dgm:prSet presAssocID="{92FC3A10-DBF5-478E-82F2-4DAAA16BD96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701522-4BB6-48E8-B353-ABFCE6AD77BE}" type="pres">
      <dgm:prSet presAssocID="{A1C99469-1812-4FBA-B3B5-8317819B9B43}" presName="comp" presStyleCnt="0"/>
      <dgm:spPr/>
    </dgm:pt>
    <dgm:pt modelId="{392EC74F-3430-4A1E-BFE6-E482DB3DC864}" type="pres">
      <dgm:prSet presAssocID="{A1C99469-1812-4FBA-B3B5-8317819B9B43}" presName="box" presStyleLbl="node1" presStyleIdx="0" presStyleCnt="1"/>
      <dgm:spPr/>
      <dgm:t>
        <a:bodyPr/>
        <a:lstStyle/>
        <a:p>
          <a:endParaRPr lang="ru-RU"/>
        </a:p>
      </dgm:t>
    </dgm:pt>
    <dgm:pt modelId="{F221258C-0549-457D-9D06-97D09F3CFEB4}" type="pres">
      <dgm:prSet presAssocID="{A1C99469-1812-4FBA-B3B5-8317819B9B43}" presName="img" presStyleLbl="fgImgPlace1" presStyleIdx="0" presStyleCnt="1" custScaleX="2078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46FC199-5068-4A52-B2A7-F6D7F2FEB952}" type="pres">
      <dgm:prSet presAssocID="{A1C99469-1812-4FBA-B3B5-8317819B9B43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A5DCED-3384-4C3E-96F9-3E4C303B10E2}" type="presOf" srcId="{4F159D43-E8DD-41A2-BF3B-EE682C873D4F}" destId="{F46FC199-5068-4A52-B2A7-F6D7F2FEB952}" srcOrd="1" destOrd="3" presId="urn:microsoft.com/office/officeart/2005/8/layout/vList4#1"/>
    <dgm:cxn modelId="{C771D9A4-EB10-401B-AB4F-7BF30B23DFAB}" type="presOf" srcId="{92A2431F-95D0-49C7-ABF8-0325A27DD9FC}" destId="{392EC74F-3430-4A1E-BFE6-E482DB3DC864}" srcOrd="0" destOrd="1" presId="urn:microsoft.com/office/officeart/2005/8/layout/vList4#1"/>
    <dgm:cxn modelId="{484F2E3F-4D29-4F0B-84EC-568A319FE803}" type="presOf" srcId="{92A2431F-95D0-49C7-ABF8-0325A27DD9FC}" destId="{F46FC199-5068-4A52-B2A7-F6D7F2FEB952}" srcOrd="1" destOrd="1" presId="urn:microsoft.com/office/officeart/2005/8/layout/vList4#1"/>
    <dgm:cxn modelId="{6803105F-7E9E-4E08-9F02-F43F96E4249B}" type="presOf" srcId="{4F159D43-E8DD-41A2-BF3B-EE682C873D4F}" destId="{392EC74F-3430-4A1E-BFE6-E482DB3DC864}" srcOrd="0" destOrd="3" presId="urn:microsoft.com/office/officeart/2005/8/layout/vList4#1"/>
    <dgm:cxn modelId="{77E348A4-2171-40E2-B38D-61583B65377F}" srcId="{92FC3A10-DBF5-478E-82F2-4DAAA16BD96B}" destId="{A1C99469-1812-4FBA-B3B5-8317819B9B43}" srcOrd="0" destOrd="0" parTransId="{FFEA4E93-6D2E-452E-8DD0-92E2930262C1}" sibTransId="{6FCA1BE1-0282-49AB-B19F-C7B317184074}"/>
    <dgm:cxn modelId="{341AE970-97D1-4B63-B1C3-F83BCDC88C27}" type="presOf" srcId="{BF1E275D-5C05-4198-921E-620ECFCE4044}" destId="{392EC74F-3430-4A1E-BFE6-E482DB3DC864}" srcOrd="0" destOrd="4" presId="urn:microsoft.com/office/officeart/2005/8/layout/vList4#1"/>
    <dgm:cxn modelId="{E4A583F8-9589-49CF-A730-CCF829F3C8DD}" type="presOf" srcId="{714002F9-177C-4B79-8385-5D1B76F33121}" destId="{392EC74F-3430-4A1E-BFE6-E482DB3DC864}" srcOrd="0" destOrd="2" presId="urn:microsoft.com/office/officeart/2005/8/layout/vList4#1"/>
    <dgm:cxn modelId="{AC1D8C14-EDAE-410C-837D-078D7E3F3CB7}" type="presOf" srcId="{92FC3A10-DBF5-478E-82F2-4DAAA16BD96B}" destId="{BF670BAB-86C0-4792-ACF6-1F6704099329}" srcOrd="0" destOrd="0" presId="urn:microsoft.com/office/officeart/2005/8/layout/vList4#1"/>
    <dgm:cxn modelId="{52C84F80-961E-4EA9-B8A7-D1187F537D8B}" type="presOf" srcId="{A1C99469-1812-4FBA-B3B5-8317819B9B43}" destId="{F46FC199-5068-4A52-B2A7-F6D7F2FEB952}" srcOrd="1" destOrd="0" presId="urn:microsoft.com/office/officeart/2005/8/layout/vList4#1"/>
    <dgm:cxn modelId="{ACA2E0DC-4CFF-486E-914E-E560C4BBAF05}" type="presOf" srcId="{714002F9-177C-4B79-8385-5D1B76F33121}" destId="{F46FC199-5068-4A52-B2A7-F6D7F2FEB952}" srcOrd="1" destOrd="2" presId="urn:microsoft.com/office/officeart/2005/8/layout/vList4#1"/>
    <dgm:cxn modelId="{01949607-0E3B-40ED-8E8B-D4531632DB2C}" srcId="{A1C99469-1812-4FBA-B3B5-8317819B9B43}" destId="{4F159D43-E8DD-41A2-BF3B-EE682C873D4F}" srcOrd="2" destOrd="0" parTransId="{B9619E2A-0A95-447F-8AC8-3396723600C5}" sibTransId="{639C24EB-60BE-44B1-83B8-7B5DA9561FC0}"/>
    <dgm:cxn modelId="{EE833234-E630-43BE-8C05-946732BB3AAD}" srcId="{A1C99469-1812-4FBA-B3B5-8317819B9B43}" destId="{BF1E275D-5C05-4198-921E-620ECFCE4044}" srcOrd="3" destOrd="0" parTransId="{61C12E59-5DD2-4148-B1C2-538711AE783F}" sibTransId="{5F563AE0-ACE7-4A6A-B652-9F4E3A568EEF}"/>
    <dgm:cxn modelId="{928B54A9-CC0D-4BDD-AA1C-2AE283C851E6}" type="presOf" srcId="{BF1E275D-5C05-4198-921E-620ECFCE4044}" destId="{F46FC199-5068-4A52-B2A7-F6D7F2FEB952}" srcOrd="1" destOrd="4" presId="urn:microsoft.com/office/officeart/2005/8/layout/vList4#1"/>
    <dgm:cxn modelId="{7F4E3E04-F2CB-4C6F-884B-3CAF9C6B3FCB}" type="presOf" srcId="{A1C99469-1812-4FBA-B3B5-8317819B9B43}" destId="{392EC74F-3430-4A1E-BFE6-E482DB3DC864}" srcOrd="0" destOrd="0" presId="urn:microsoft.com/office/officeart/2005/8/layout/vList4#1"/>
    <dgm:cxn modelId="{E5347C14-0899-49D7-9C58-A9B34FE492D0}" srcId="{A1C99469-1812-4FBA-B3B5-8317819B9B43}" destId="{92A2431F-95D0-49C7-ABF8-0325A27DD9FC}" srcOrd="0" destOrd="0" parTransId="{C946FFBA-F2E3-4A2A-890E-D60A3A5C6B81}" sibTransId="{AAABAE76-0754-4F36-8FA2-8801EF5F56AF}"/>
    <dgm:cxn modelId="{E0414E34-BA3A-4731-B7DE-A9BA38100D5C}" srcId="{A1C99469-1812-4FBA-B3B5-8317819B9B43}" destId="{714002F9-177C-4B79-8385-5D1B76F33121}" srcOrd="1" destOrd="0" parTransId="{24A02C15-A8EC-4D24-A1A8-808FAE236F16}" sibTransId="{093632D8-C9C5-4C7E-80B5-107C5FB02EF5}"/>
    <dgm:cxn modelId="{4DC5E013-8FD9-4561-B579-B9CC03BFA0A3}" type="presParOf" srcId="{BF670BAB-86C0-4792-ACF6-1F6704099329}" destId="{A1701522-4BB6-48E8-B353-ABFCE6AD77BE}" srcOrd="0" destOrd="0" presId="urn:microsoft.com/office/officeart/2005/8/layout/vList4#1"/>
    <dgm:cxn modelId="{53D6387B-EE7B-4D1B-A95A-3E17D8692E77}" type="presParOf" srcId="{A1701522-4BB6-48E8-B353-ABFCE6AD77BE}" destId="{392EC74F-3430-4A1E-BFE6-E482DB3DC864}" srcOrd="0" destOrd="0" presId="urn:microsoft.com/office/officeart/2005/8/layout/vList4#1"/>
    <dgm:cxn modelId="{6DDDD86B-31C2-485D-9F4B-28885A458272}" type="presParOf" srcId="{A1701522-4BB6-48E8-B353-ABFCE6AD77BE}" destId="{F221258C-0549-457D-9D06-97D09F3CFEB4}" srcOrd="1" destOrd="0" presId="urn:microsoft.com/office/officeart/2005/8/layout/vList4#1"/>
    <dgm:cxn modelId="{E49F46F6-F0EB-4FB7-9B9C-6249133004A5}" type="presParOf" srcId="{A1701522-4BB6-48E8-B353-ABFCE6AD77BE}" destId="{F46FC199-5068-4A52-B2A7-F6D7F2FEB952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09352C-1E99-45E3-BBBC-10F2A02DEC0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EFF41-3C18-4BDD-B11E-6A7E12E75EE5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Учащиеся работают в парах. Для игры каждому понадобится небольшой лист бумаги. Учащихся просят зашифровать несколько слов, обычно 2-4 слова. Шифровать слова можно по-разному: записать слово с пропущенными буквами, указав общее количество букв в слове, переставить буквы местами, пропустить одну или две буквы, допустить одну или две ошибки в слове.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4BF57B5-7983-48CA-9469-C7368A077A9B}" type="parTrans" cxnId="{C0FB38F0-0C9D-422C-97AF-8DF56285EA42}">
      <dgm:prSet/>
      <dgm:spPr/>
      <dgm:t>
        <a:bodyPr/>
        <a:lstStyle/>
        <a:p>
          <a:endParaRPr lang="ru-RU" sz="1100">
            <a:latin typeface="Times New Roman" pitchFamily="18" charset="0"/>
            <a:cs typeface="Times New Roman" pitchFamily="18" charset="0"/>
          </a:endParaRPr>
        </a:p>
      </dgm:t>
    </dgm:pt>
    <dgm:pt modelId="{13476B77-8A8A-4DBC-A04E-3460CC25FE66}" type="sibTrans" cxnId="{C0FB38F0-0C9D-422C-97AF-8DF56285EA42}">
      <dgm:prSet/>
      <dgm:spPr/>
      <dgm:t>
        <a:bodyPr/>
        <a:lstStyle/>
        <a:p>
          <a:endParaRPr lang="ru-RU" sz="1100">
            <a:latin typeface="Times New Roman" pitchFamily="18" charset="0"/>
            <a:cs typeface="Times New Roman" pitchFamily="18" charset="0"/>
          </a:endParaRPr>
        </a:p>
      </dgm:t>
    </dgm:pt>
    <dgm:pt modelId="{D15A0136-9D2A-45B4-BB8C-D872613C1B16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Можно предложить учащимся группы слов (от трех до пяти слов в одной группе), которые бы были логически связаны между собой. Но одно слово должно быть лишним. Учащимся нужно найти лишнее слово и объяснить, почему оно не подходит для данной категории.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45E527B-E183-4E83-BD09-2B1B22268193}" type="sibTrans" cxnId="{89B259F9-4A2E-4B4D-ACB7-048C04F169F1}">
      <dgm:prSet/>
      <dgm:spPr/>
      <dgm:t>
        <a:bodyPr/>
        <a:lstStyle/>
        <a:p>
          <a:endParaRPr lang="ru-RU" sz="1100">
            <a:latin typeface="Times New Roman" pitchFamily="18" charset="0"/>
            <a:cs typeface="Times New Roman" pitchFamily="18" charset="0"/>
          </a:endParaRPr>
        </a:p>
      </dgm:t>
    </dgm:pt>
    <dgm:pt modelId="{EA101012-662D-4F6A-BC0C-2BF4AF3DEBD6}" type="parTrans" cxnId="{89B259F9-4A2E-4B4D-ACB7-048C04F169F1}">
      <dgm:prSet/>
      <dgm:spPr/>
      <dgm:t>
        <a:bodyPr/>
        <a:lstStyle/>
        <a:p>
          <a:endParaRPr lang="ru-RU" sz="1100">
            <a:latin typeface="Times New Roman" pitchFamily="18" charset="0"/>
            <a:cs typeface="Times New Roman" pitchFamily="18" charset="0"/>
          </a:endParaRPr>
        </a:p>
      </dgm:t>
    </dgm:pt>
    <dgm:pt modelId="{189A88A0-37D9-4FB0-B347-06D3033CDCC1}" type="pres">
      <dgm:prSet presAssocID="{9A09352C-1E99-45E3-BBBC-10F2A02DEC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99DC6E-C9BD-4BD4-BF44-AC05D9DAA7F7}" type="pres">
      <dgm:prSet presAssocID="{E07EFF41-3C18-4BDD-B11E-6A7E12E75EE5}" presName="parentLin" presStyleCnt="0"/>
      <dgm:spPr/>
    </dgm:pt>
    <dgm:pt modelId="{02E5A9D0-DB8C-409F-B472-CF7A037A8516}" type="pres">
      <dgm:prSet presAssocID="{E07EFF41-3C18-4BDD-B11E-6A7E12E75EE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560A37C-B211-4092-AE00-A89106DA6442}" type="pres">
      <dgm:prSet presAssocID="{E07EFF41-3C18-4BDD-B11E-6A7E12E75EE5}" presName="parentText" presStyleLbl="node1" presStyleIdx="0" presStyleCnt="2" custScaleY="1192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16F67-7B5D-47EF-82DF-8B409022EEDF}" type="pres">
      <dgm:prSet presAssocID="{E07EFF41-3C18-4BDD-B11E-6A7E12E75EE5}" presName="negativeSpace" presStyleCnt="0"/>
      <dgm:spPr/>
    </dgm:pt>
    <dgm:pt modelId="{0EECC82C-8E47-4940-B730-4A5BADE827C1}" type="pres">
      <dgm:prSet presAssocID="{E07EFF41-3C18-4BDD-B11E-6A7E12E75EE5}" presName="childText" presStyleLbl="conFgAcc1" presStyleIdx="0" presStyleCnt="2">
        <dgm:presLayoutVars>
          <dgm:bulletEnabled val="1"/>
        </dgm:presLayoutVars>
      </dgm:prSet>
      <dgm:spPr/>
    </dgm:pt>
    <dgm:pt modelId="{D40DC7D9-D3EF-4730-8E30-3C1ED061BC03}" type="pres">
      <dgm:prSet presAssocID="{13476B77-8A8A-4DBC-A04E-3460CC25FE66}" presName="spaceBetweenRectangles" presStyleCnt="0"/>
      <dgm:spPr/>
    </dgm:pt>
    <dgm:pt modelId="{4CB1E19E-F494-4A01-B968-62A73A2D0FC8}" type="pres">
      <dgm:prSet presAssocID="{D15A0136-9D2A-45B4-BB8C-D872613C1B16}" presName="parentLin" presStyleCnt="0"/>
      <dgm:spPr/>
    </dgm:pt>
    <dgm:pt modelId="{ADCA3279-2492-4686-A309-7586D714662C}" type="pres">
      <dgm:prSet presAssocID="{D15A0136-9D2A-45B4-BB8C-D872613C1B1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7EE6B93-82DF-473F-9C48-1EF9AD8F9E3B}" type="pres">
      <dgm:prSet presAssocID="{D15A0136-9D2A-45B4-BB8C-D872613C1B1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7A9D3-949A-4FAD-9E0F-B48AFCA96858}" type="pres">
      <dgm:prSet presAssocID="{D15A0136-9D2A-45B4-BB8C-D872613C1B16}" presName="negativeSpace" presStyleCnt="0"/>
      <dgm:spPr/>
    </dgm:pt>
    <dgm:pt modelId="{20E0B4F8-F727-4CE6-A03F-0904A3D3BBCD}" type="pres">
      <dgm:prSet presAssocID="{D15A0136-9D2A-45B4-BB8C-D872613C1B1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10DC0B1-F241-4DF0-B9F9-48963944692E}" type="presOf" srcId="{E07EFF41-3C18-4BDD-B11E-6A7E12E75EE5}" destId="{5560A37C-B211-4092-AE00-A89106DA6442}" srcOrd="1" destOrd="0" presId="urn:microsoft.com/office/officeart/2005/8/layout/list1"/>
    <dgm:cxn modelId="{AA181B6E-11F6-481C-81DE-A3B1A561AF88}" type="presOf" srcId="{D15A0136-9D2A-45B4-BB8C-D872613C1B16}" destId="{ADCA3279-2492-4686-A309-7586D714662C}" srcOrd="0" destOrd="0" presId="urn:microsoft.com/office/officeart/2005/8/layout/list1"/>
    <dgm:cxn modelId="{89B259F9-4A2E-4B4D-ACB7-048C04F169F1}" srcId="{9A09352C-1E99-45E3-BBBC-10F2A02DEC0C}" destId="{D15A0136-9D2A-45B4-BB8C-D872613C1B16}" srcOrd="1" destOrd="0" parTransId="{EA101012-662D-4F6A-BC0C-2BF4AF3DEBD6}" sibTransId="{445E527B-E183-4E83-BD09-2B1B22268193}"/>
    <dgm:cxn modelId="{141D289A-C120-4505-BE27-74354F0DE57D}" type="presOf" srcId="{E07EFF41-3C18-4BDD-B11E-6A7E12E75EE5}" destId="{02E5A9D0-DB8C-409F-B472-CF7A037A8516}" srcOrd="0" destOrd="0" presId="urn:microsoft.com/office/officeart/2005/8/layout/list1"/>
    <dgm:cxn modelId="{C0FB38F0-0C9D-422C-97AF-8DF56285EA42}" srcId="{9A09352C-1E99-45E3-BBBC-10F2A02DEC0C}" destId="{E07EFF41-3C18-4BDD-B11E-6A7E12E75EE5}" srcOrd="0" destOrd="0" parTransId="{34BF57B5-7983-48CA-9469-C7368A077A9B}" sibTransId="{13476B77-8A8A-4DBC-A04E-3460CC25FE66}"/>
    <dgm:cxn modelId="{C2AAC7DA-7ED2-4D0D-A3CF-5672FD64FC9F}" type="presOf" srcId="{9A09352C-1E99-45E3-BBBC-10F2A02DEC0C}" destId="{189A88A0-37D9-4FB0-B347-06D3033CDCC1}" srcOrd="0" destOrd="0" presId="urn:microsoft.com/office/officeart/2005/8/layout/list1"/>
    <dgm:cxn modelId="{D5DD2AFE-FB77-4A7D-85EC-D707FFCD694B}" type="presOf" srcId="{D15A0136-9D2A-45B4-BB8C-D872613C1B16}" destId="{B7EE6B93-82DF-473F-9C48-1EF9AD8F9E3B}" srcOrd="1" destOrd="0" presId="urn:microsoft.com/office/officeart/2005/8/layout/list1"/>
    <dgm:cxn modelId="{99C94B96-D207-4268-AE8B-D51C3632C161}" type="presParOf" srcId="{189A88A0-37D9-4FB0-B347-06D3033CDCC1}" destId="{F599DC6E-C9BD-4BD4-BF44-AC05D9DAA7F7}" srcOrd="0" destOrd="0" presId="urn:microsoft.com/office/officeart/2005/8/layout/list1"/>
    <dgm:cxn modelId="{199193B6-38E2-4D32-99A1-306560AF07C9}" type="presParOf" srcId="{F599DC6E-C9BD-4BD4-BF44-AC05D9DAA7F7}" destId="{02E5A9D0-DB8C-409F-B472-CF7A037A8516}" srcOrd="0" destOrd="0" presId="urn:microsoft.com/office/officeart/2005/8/layout/list1"/>
    <dgm:cxn modelId="{602C4E7E-5831-4D02-8B6C-A70529E3492E}" type="presParOf" srcId="{F599DC6E-C9BD-4BD4-BF44-AC05D9DAA7F7}" destId="{5560A37C-B211-4092-AE00-A89106DA6442}" srcOrd="1" destOrd="0" presId="urn:microsoft.com/office/officeart/2005/8/layout/list1"/>
    <dgm:cxn modelId="{6BF71E60-0863-4029-84EC-0B0C2B7795E7}" type="presParOf" srcId="{189A88A0-37D9-4FB0-B347-06D3033CDCC1}" destId="{70216F67-7B5D-47EF-82DF-8B409022EEDF}" srcOrd="1" destOrd="0" presId="urn:microsoft.com/office/officeart/2005/8/layout/list1"/>
    <dgm:cxn modelId="{87C09444-3CDF-40B1-BB15-B5546689AE54}" type="presParOf" srcId="{189A88A0-37D9-4FB0-B347-06D3033CDCC1}" destId="{0EECC82C-8E47-4940-B730-4A5BADE827C1}" srcOrd="2" destOrd="0" presId="urn:microsoft.com/office/officeart/2005/8/layout/list1"/>
    <dgm:cxn modelId="{3DFA80E9-7A9B-41E6-B9E0-402E593889FF}" type="presParOf" srcId="{189A88A0-37D9-4FB0-B347-06D3033CDCC1}" destId="{D40DC7D9-D3EF-4730-8E30-3C1ED061BC03}" srcOrd="3" destOrd="0" presId="urn:microsoft.com/office/officeart/2005/8/layout/list1"/>
    <dgm:cxn modelId="{46522DB5-8344-49A7-83C2-786CC7AA9F0D}" type="presParOf" srcId="{189A88A0-37D9-4FB0-B347-06D3033CDCC1}" destId="{4CB1E19E-F494-4A01-B968-62A73A2D0FC8}" srcOrd="4" destOrd="0" presId="urn:microsoft.com/office/officeart/2005/8/layout/list1"/>
    <dgm:cxn modelId="{C6723DCA-B93F-42DF-B66D-313BA374448B}" type="presParOf" srcId="{4CB1E19E-F494-4A01-B968-62A73A2D0FC8}" destId="{ADCA3279-2492-4686-A309-7586D714662C}" srcOrd="0" destOrd="0" presId="urn:microsoft.com/office/officeart/2005/8/layout/list1"/>
    <dgm:cxn modelId="{CA0446C5-7198-47AE-91FC-9DF7160DF2BE}" type="presParOf" srcId="{4CB1E19E-F494-4A01-B968-62A73A2D0FC8}" destId="{B7EE6B93-82DF-473F-9C48-1EF9AD8F9E3B}" srcOrd="1" destOrd="0" presId="urn:microsoft.com/office/officeart/2005/8/layout/list1"/>
    <dgm:cxn modelId="{13F61F3B-4CD7-4187-ADD2-A120B3A1F265}" type="presParOf" srcId="{189A88A0-37D9-4FB0-B347-06D3033CDCC1}" destId="{5DA7A9D3-949A-4FAD-9E0F-B48AFCA96858}" srcOrd="5" destOrd="0" presId="urn:microsoft.com/office/officeart/2005/8/layout/list1"/>
    <dgm:cxn modelId="{0FAB90F8-3F9A-4CB5-A22D-1C1143BFD1F6}" type="presParOf" srcId="{189A88A0-37D9-4FB0-B347-06D3033CDCC1}" destId="{20E0B4F8-F727-4CE6-A03F-0904A3D3BBC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B0C3C2-F0E2-45A8-93AE-0B54EB4A430C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908C95-295A-4747-8CAC-10C7DE09DFB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i="1" u="none" dirty="0" smtClean="0">
              <a:latin typeface="Times New Roman" pitchFamily="18" charset="0"/>
              <a:cs typeface="Times New Roman" pitchFamily="18" charset="0"/>
            </a:rPr>
            <a:t>Кроссворд</a:t>
          </a:r>
          <a:endParaRPr lang="ru-RU" sz="1800" b="1" i="1" u="none" dirty="0">
            <a:latin typeface="Times New Roman" pitchFamily="18" charset="0"/>
            <a:cs typeface="Times New Roman" pitchFamily="18" charset="0"/>
          </a:endParaRPr>
        </a:p>
      </dgm:t>
    </dgm:pt>
    <dgm:pt modelId="{66F3721F-BA69-4DD3-B62E-9166EFC127CD}" type="parTrans" cxnId="{4FA26858-CCA3-4843-A45D-059095318DDE}">
      <dgm:prSet/>
      <dgm:spPr/>
      <dgm:t>
        <a:bodyPr/>
        <a:lstStyle/>
        <a:p>
          <a:endParaRPr lang="ru-RU"/>
        </a:p>
      </dgm:t>
    </dgm:pt>
    <dgm:pt modelId="{DFF685D5-23F9-4A9E-8EBD-0D940CD335B4}" type="sibTrans" cxnId="{4FA26858-CCA3-4843-A45D-059095318DDE}">
      <dgm:prSet/>
      <dgm:spPr/>
      <dgm:t>
        <a:bodyPr/>
        <a:lstStyle/>
        <a:p>
          <a:endParaRPr lang="ru-RU"/>
        </a:p>
      </dgm:t>
    </dgm:pt>
    <dgm:pt modelId="{A6F85DB4-A7B5-4EC8-818E-FB9BBEC445F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Для начального уровня «</a:t>
          </a:r>
          <a:r>
            <a:rPr lang="ru-RU" sz="1400" dirty="0" err="1" smtClean="0"/>
            <a:t>definitions</a:t>
          </a:r>
          <a:r>
            <a:rPr lang="ru-RU" sz="1400" dirty="0" smtClean="0"/>
            <a:t>» можно давать на родном языке, а слова вписывать на английском. </a:t>
          </a:r>
          <a:endParaRPr lang="ru-RU" sz="1400" dirty="0"/>
        </a:p>
      </dgm:t>
    </dgm:pt>
    <dgm:pt modelId="{DAFED496-8442-488E-8347-633735C2250B}" type="parTrans" cxnId="{08EB22B9-87C5-4E52-93C9-6717FA74B714}">
      <dgm:prSet/>
      <dgm:spPr/>
      <dgm:t>
        <a:bodyPr/>
        <a:lstStyle/>
        <a:p>
          <a:endParaRPr lang="ru-RU"/>
        </a:p>
      </dgm:t>
    </dgm:pt>
    <dgm:pt modelId="{0E7E2AB7-2370-4409-A149-FF5AB63D45B8}" type="sibTrans" cxnId="{08EB22B9-87C5-4E52-93C9-6717FA74B714}">
      <dgm:prSet/>
      <dgm:spPr/>
      <dgm:t>
        <a:bodyPr/>
        <a:lstStyle/>
        <a:p>
          <a:endParaRPr lang="ru-RU"/>
        </a:p>
      </dgm:t>
    </dgm:pt>
    <dgm:pt modelId="{33FFA992-048C-4434-BBB0-57A7CF864175}">
      <dgm:prSet phldrT="[Текст]" custT="1"/>
      <dgm:spPr/>
      <dgm:t>
        <a:bodyPr/>
        <a:lstStyle/>
        <a:p>
          <a:r>
            <a:rPr lang="ru-RU" sz="1600" dirty="0" smtClean="0"/>
            <a:t>Для более высокого уровня «</a:t>
          </a:r>
          <a:r>
            <a:rPr lang="ru-RU" sz="1600" dirty="0" err="1" smtClean="0"/>
            <a:t>definitions</a:t>
          </a:r>
          <a:r>
            <a:rPr lang="ru-RU" sz="1600" dirty="0" smtClean="0"/>
            <a:t>» уже нужно давать на английском языке.</a:t>
          </a:r>
          <a:endParaRPr lang="ru-RU" sz="1600" dirty="0"/>
        </a:p>
      </dgm:t>
    </dgm:pt>
    <dgm:pt modelId="{95F28FAD-2517-49E3-B4DD-01F307934DA8}" type="parTrans" cxnId="{DD98C3E3-102C-4F7D-B940-F9D69E529F50}">
      <dgm:prSet/>
      <dgm:spPr/>
      <dgm:t>
        <a:bodyPr/>
        <a:lstStyle/>
        <a:p>
          <a:endParaRPr lang="ru-RU"/>
        </a:p>
      </dgm:t>
    </dgm:pt>
    <dgm:pt modelId="{471E2E0C-4BB6-4AB1-A183-B39E09DC365E}" type="sibTrans" cxnId="{DD98C3E3-102C-4F7D-B940-F9D69E529F50}">
      <dgm:prSet/>
      <dgm:spPr/>
      <dgm:t>
        <a:bodyPr/>
        <a:lstStyle/>
        <a:p>
          <a:endParaRPr lang="ru-RU"/>
        </a:p>
      </dgm:t>
    </dgm:pt>
    <dgm:pt modelId="{FAA07BA9-EA5B-43B6-8284-755A121366E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Викторина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78116091-1B37-4DB4-9212-6F7B251C64AD}" type="parTrans" cxnId="{98D48312-47F2-4138-BC96-43906F073F38}">
      <dgm:prSet/>
      <dgm:spPr/>
      <dgm:t>
        <a:bodyPr/>
        <a:lstStyle/>
        <a:p>
          <a:endParaRPr lang="ru-RU"/>
        </a:p>
      </dgm:t>
    </dgm:pt>
    <dgm:pt modelId="{0C717C31-427E-4C44-BCDF-CE355ED4D79C}" type="sibTrans" cxnId="{98D48312-47F2-4138-BC96-43906F073F38}">
      <dgm:prSet/>
      <dgm:spPr/>
      <dgm:t>
        <a:bodyPr/>
        <a:lstStyle/>
        <a:p>
          <a:endParaRPr lang="ru-RU"/>
        </a:p>
      </dgm:t>
    </dgm:pt>
    <dgm:pt modelId="{11339282-74D4-4D79-AE85-57825A2256C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Вам нужно начертить таблицу, в которой по горизонтали написаны категории вопросов, т.е. изученные темы, а по вертикали баллы, которые учащийся может получить за правильный ответ. </a:t>
          </a:r>
          <a:endParaRPr lang="ru-RU" sz="1200" dirty="0"/>
        </a:p>
      </dgm:t>
    </dgm:pt>
    <dgm:pt modelId="{B1953015-1545-4BA5-9DBD-C7C8D9B3A8E3}" type="parTrans" cxnId="{3480CAD5-A82D-407C-B449-9940FA90D173}">
      <dgm:prSet/>
      <dgm:spPr/>
      <dgm:t>
        <a:bodyPr/>
        <a:lstStyle/>
        <a:p>
          <a:endParaRPr lang="ru-RU"/>
        </a:p>
      </dgm:t>
    </dgm:pt>
    <dgm:pt modelId="{C2F5EFD8-1F1D-4784-BAD1-E34BC2F13417}" type="sibTrans" cxnId="{3480CAD5-A82D-407C-B449-9940FA90D173}">
      <dgm:prSet/>
      <dgm:spPr/>
      <dgm:t>
        <a:bodyPr/>
        <a:lstStyle/>
        <a:p>
          <a:endParaRPr lang="ru-RU"/>
        </a:p>
      </dgm:t>
    </dgm:pt>
    <dgm:pt modelId="{DE95E9C1-FEF8-40A8-82C2-C0F9E0D91BCB}">
      <dgm:prSet phldrT="[Текст]" custT="1"/>
      <dgm:spPr/>
      <dgm:t>
        <a:bodyPr/>
        <a:lstStyle/>
        <a:p>
          <a:r>
            <a:rPr lang="ru-RU" sz="1200" dirty="0" smtClean="0"/>
            <a:t>Учащийся  выбирает категорию и сложность вопроса, вы зачитываете вопрос. Если ответ неправильный, можно предложить сопернику попробовать ответить на вопрос. Кто наберет больше всего баллов, тот и выиграл</a:t>
          </a:r>
          <a:endParaRPr lang="ru-RU" sz="1200" dirty="0"/>
        </a:p>
      </dgm:t>
    </dgm:pt>
    <dgm:pt modelId="{CC0BF418-0698-42E1-A221-C85DF017AC14}" type="parTrans" cxnId="{EB24900B-4EDB-4A27-92FE-1748194E1888}">
      <dgm:prSet/>
      <dgm:spPr/>
      <dgm:t>
        <a:bodyPr/>
        <a:lstStyle/>
        <a:p>
          <a:endParaRPr lang="ru-RU"/>
        </a:p>
      </dgm:t>
    </dgm:pt>
    <dgm:pt modelId="{989B7343-E7F2-4625-B897-93996E8D45AC}" type="sibTrans" cxnId="{EB24900B-4EDB-4A27-92FE-1748194E1888}">
      <dgm:prSet/>
      <dgm:spPr/>
      <dgm:t>
        <a:bodyPr/>
        <a:lstStyle/>
        <a:p>
          <a:endParaRPr lang="ru-RU"/>
        </a:p>
      </dgm:t>
    </dgm:pt>
    <dgm:pt modelId="{F4D05B04-C50E-42FA-98D8-6CE1E9DC05C4}" type="pres">
      <dgm:prSet presAssocID="{91B0C3C2-F0E2-45A8-93AE-0B54EB4A430C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180AC93-8BE7-473B-992D-528EBDEA347F}" type="pres">
      <dgm:prSet presAssocID="{19908C95-295A-4747-8CAC-10C7DE09DFB3}" presName="posSpace" presStyleCnt="0"/>
      <dgm:spPr/>
    </dgm:pt>
    <dgm:pt modelId="{19A1518B-3381-4747-B496-18EFCB9A1615}" type="pres">
      <dgm:prSet presAssocID="{19908C95-295A-4747-8CAC-10C7DE09DFB3}" presName="vertFlow" presStyleCnt="0"/>
      <dgm:spPr/>
    </dgm:pt>
    <dgm:pt modelId="{A82C8079-C417-4033-8712-23539D6B23D4}" type="pres">
      <dgm:prSet presAssocID="{19908C95-295A-4747-8CAC-10C7DE09DFB3}" presName="topSpace" presStyleCnt="0"/>
      <dgm:spPr/>
    </dgm:pt>
    <dgm:pt modelId="{096A6497-F65F-438A-9C12-6D909D3F14C0}" type="pres">
      <dgm:prSet presAssocID="{19908C95-295A-4747-8CAC-10C7DE09DFB3}" presName="firstComp" presStyleCnt="0"/>
      <dgm:spPr/>
    </dgm:pt>
    <dgm:pt modelId="{76800EE8-DD7F-4BE5-B295-65F1135C7712}" type="pres">
      <dgm:prSet presAssocID="{19908C95-295A-4747-8CAC-10C7DE09DFB3}" presName="firstChild" presStyleLbl="bgAccFollowNode1" presStyleIdx="0" presStyleCnt="4" custLinFactNeighborX="9513" custLinFactNeighborY="10809"/>
      <dgm:spPr/>
      <dgm:t>
        <a:bodyPr/>
        <a:lstStyle/>
        <a:p>
          <a:endParaRPr lang="ru-RU"/>
        </a:p>
      </dgm:t>
    </dgm:pt>
    <dgm:pt modelId="{1D379C47-DF9E-4873-9DF9-EE407236F6C3}" type="pres">
      <dgm:prSet presAssocID="{19908C95-295A-4747-8CAC-10C7DE09DFB3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97C87-647E-40F4-B385-12B646425C34}" type="pres">
      <dgm:prSet presAssocID="{33FFA992-048C-4434-BBB0-57A7CF864175}" presName="comp" presStyleCnt="0"/>
      <dgm:spPr/>
    </dgm:pt>
    <dgm:pt modelId="{2BACCC2D-3814-4339-84EF-D43D59F6C98A}" type="pres">
      <dgm:prSet presAssocID="{33FFA992-048C-4434-BBB0-57A7CF864175}" presName="child" presStyleLbl="bgAccFollowNode1" presStyleIdx="1" presStyleCnt="4" custLinFactNeighborX="918" custLinFactNeighborY="5304"/>
      <dgm:spPr/>
      <dgm:t>
        <a:bodyPr/>
        <a:lstStyle/>
        <a:p>
          <a:endParaRPr lang="ru-RU"/>
        </a:p>
      </dgm:t>
    </dgm:pt>
    <dgm:pt modelId="{86605666-682B-4320-B185-C951FECA3095}" type="pres">
      <dgm:prSet presAssocID="{33FFA992-048C-4434-BBB0-57A7CF864175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883A5-6A83-4FAA-89F3-0E6BD8675FBE}" type="pres">
      <dgm:prSet presAssocID="{19908C95-295A-4747-8CAC-10C7DE09DFB3}" presName="negSpace" presStyleCnt="0"/>
      <dgm:spPr/>
    </dgm:pt>
    <dgm:pt modelId="{6A14C21E-B905-49FB-9D34-280005443921}" type="pres">
      <dgm:prSet presAssocID="{19908C95-295A-4747-8CAC-10C7DE09DFB3}" presName="circle" presStyleLbl="node1" presStyleIdx="0" presStyleCnt="2" custScaleX="115940"/>
      <dgm:spPr/>
      <dgm:t>
        <a:bodyPr/>
        <a:lstStyle/>
        <a:p>
          <a:endParaRPr lang="ru-RU"/>
        </a:p>
      </dgm:t>
    </dgm:pt>
    <dgm:pt modelId="{06D48E6D-CA41-4AF3-8B86-CE49C3115BD5}" type="pres">
      <dgm:prSet presAssocID="{DFF685D5-23F9-4A9E-8EBD-0D940CD335B4}" presName="transSpace" presStyleCnt="0"/>
      <dgm:spPr/>
    </dgm:pt>
    <dgm:pt modelId="{097118ED-6C13-43DE-8C9A-4B831A94F984}" type="pres">
      <dgm:prSet presAssocID="{FAA07BA9-EA5B-43B6-8284-755A121366EF}" presName="posSpace" presStyleCnt="0"/>
      <dgm:spPr/>
    </dgm:pt>
    <dgm:pt modelId="{873066FE-5B7A-4CC1-A0F2-ECFB47F43343}" type="pres">
      <dgm:prSet presAssocID="{FAA07BA9-EA5B-43B6-8284-755A121366EF}" presName="vertFlow" presStyleCnt="0"/>
      <dgm:spPr/>
    </dgm:pt>
    <dgm:pt modelId="{5DB43003-C205-4631-B556-D15BD829D2F5}" type="pres">
      <dgm:prSet presAssocID="{FAA07BA9-EA5B-43B6-8284-755A121366EF}" presName="topSpace" presStyleCnt="0"/>
      <dgm:spPr/>
    </dgm:pt>
    <dgm:pt modelId="{46EF7DB2-F866-465E-8FEA-7FFFF370A926}" type="pres">
      <dgm:prSet presAssocID="{FAA07BA9-EA5B-43B6-8284-755A121366EF}" presName="firstComp" presStyleCnt="0"/>
      <dgm:spPr/>
    </dgm:pt>
    <dgm:pt modelId="{AA880C9A-080F-44A0-AE07-2E0181C46E26}" type="pres">
      <dgm:prSet presAssocID="{FAA07BA9-EA5B-43B6-8284-755A121366EF}" presName="firstChild" presStyleLbl="bgAccFollowNode1" presStyleIdx="2" presStyleCnt="4" custScaleX="114138" custLinFactNeighborX="6979" custLinFactNeighborY="15104"/>
      <dgm:spPr/>
      <dgm:t>
        <a:bodyPr/>
        <a:lstStyle/>
        <a:p>
          <a:endParaRPr lang="ru-RU"/>
        </a:p>
      </dgm:t>
    </dgm:pt>
    <dgm:pt modelId="{14743B88-058B-4055-BF4A-8CD65201F502}" type="pres">
      <dgm:prSet presAssocID="{FAA07BA9-EA5B-43B6-8284-755A121366EF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3BB9E-7E8F-49F8-A187-B384E76E41C0}" type="pres">
      <dgm:prSet presAssocID="{DE95E9C1-FEF8-40A8-82C2-C0F9E0D91BCB}" presName="comp" presStyleCnt="0"/>
      <dgm:spPr/>
    </dgm:pt>
    <dgm:pt modelId="{98410442-6751-4F2E-BE20-58669BFCA791}" type="pres">
      <dgm:prSet presAssocID="{DE95E9C1-FEF8-40A8-82C2-C0F9E0D91BCB}" presName="child" presStyleLbl="bgAccFollowNode1" presStyleIdx="3" presStyleCnt="4" custLinFactNeighborX="1874" custLinFactNeighborY="10832"/>
      <dgm:spPr/>
      <dgm:t>
        <a:bodyPr/>
        <a:lstStyle/>
        <a:p>
          <a:endParaRPr lang="ru-RU"/>
        </a:p>
      </dgm:t>
    </dgm:pt>
    <dgm:pt modelId="{3464774C-EAC1-41C4-8508-4B446C3CAD24}" type="pres">
      <dgm:prSet presAssocID="{DE95E9C1-FEF8-40A8-82C2-C0F9E0D91BCB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4D34C-96AD-4CD8-900B-7CA4265C2CBD}" type="pres">
      <dgm:prSet presAssocID="{FAA07BA9-EA5B-43B6-8284-755A121366EF}" presName="negSpace" presStyleCnt="0"/>
      <dgm:spPr/>
    </dgm:pt>
    <dgm:pt modelId="{BE6F9DB8-20A0-4B3B-BED8-9ECF6A7BD3A1}" type="pres">
      <dgm:prSet presAssocID="{FAA07BA9-EA5B-43B6-8284-755A121366EF}" presName="circle" presStyleLbl="node1" presStyleIdx="1" presStyleCnt="2" custScaleX="113259" custLinFactNeighborX="-19177" custLinFactNeighborY="-5787"/>
      <dgm:spPr/>
      <dgm:t>
        <a:bodyPr/>
        <a:lstStyle/>
        <a:p>
          <a:endParaRPr lang="ru-RU"/>
        </a:p>
      </dgm:t>
    </dgm:pt>
  </dgm:ptLst>
  <dgm:cxnLst>
    <dgm:cxn modelId="{99AEE687-85F9-4899-BFEC-EE99ED1A688B}" type="presOf" srcId="{DE95E9C1-FEF8-40A8-82C2-C0F9E0D91BCB}" destId="{98410442-6751-4F2E-BE20-58669BFCA791}" srcOrd="0" destOrd="0" presId="urn:microsoft.com/office/officeart/2005/8/layout/hList9"/>
    <dgm:cxn modelId="{DD98C3E3-102C-4F7D-B940-F9D69E529F50}" srcId="{19908C95-295A-4747-8CAC-10C7DE09DFB3}" destId="{33FFA992-048C-4434-BBB0-57A7CF864175}" srcOrd="1" destOrd="0" parTransId="{95F28FAD-2517-49E3-B4DD-01F307934DA8}" sibTransId="{471E2E0C-4BB6-4AB1-A183-B39E09DC365E}"/>
    <dgm:cxn modelId="{5FDE19CF-3E92-4A0C-99D7-11BFD604EDCC}" type="presOf" srcId="{A6F85DB4-A7B5-4EC8-818E-FB9BBEC445F4}" destId="{1D379C47-DF9E-4873-9DF9-EE407236F6C3}" srcOrd="1" destOrd="0" presId="urn:microsoft.com/office/officeart/2005/8/layout/hList9"/>
    <dgm:cxn modelId="{8385A0BB-F3BF-4869-8D48-4DCF31BD04B0}" type="presOf" srcId="{33FFA992-048C-4434-BBB0-57A7CF864175}" destId="{2BACCC2D-3814-4339-84EF-D43D59F6C98A}" srcOrd="0" destOrd="0" presId="urn:microsoft.com/office/officeart/2005/8/layout/hList9"/>
    <dgm:cxn modelId="{4FA26858-CCA3-4843-A45D-059095318DDE}" srcId="{91B0C3C2-F0E2-45A8-93AE-0B54EB4A430C}" destId="{19908C95-295A-4747-8CAC-10C7DE09DFB3}" srcOrd="0" destOrd="0" parTransId="{66F3721F-BA69-4DD3-B62E-9166EFC127CD}" sibTransId="{DFF685D5-23F9-4A9E-8EBD-0D940CD335B4}"/>
    <dgm:cxn modelId="{E6DBB321-6C79-4681-9D47-376EC1E184D7}" type="presOf" srcId="{19908C95-295A-4747-8CAC-10C7DE09DFB3}" destId="{6A14C21E-B905-49FB-9D34-280005443921}" srcOrd="0" destOrd="0" presId="urn:microsoft.com/office/officeart/2005/8/layout/hList9"/>
    <dgm:cxn modelId="{75AB9777-AB12-4D92-A200-9E0AA1EF8EFB}" type="presOf" srcId="{11339282-74D4-4D79-AE85-57825A2256C3}" destId="{AA880C9A-080F-44A0-AE07-2E0181C46E26}" srcOrd="0" destOrd="0" presId="urn:microsoft.com/office/officeart/2005/8/layout/hList9"/>
    <dgm:cxn modelId="{98D48312-47F2-4138-BC96-43906F073F38}" srcId="{91B0C3C2-F0E2-45A8-93AE-0B54EB4A430C}" destId="{FAA07BA9-EA5B-43B6-8284-755A121366EF}" srcOrd="1" destOrd="0" parTransId="{78116091-1B37-4DB4-9212-6F7B251C64AD}" sibTransId="{0C717C31-427E-4C44-BCDF-CE355ED4D79C}"/>
    <dgm:cxn modelId="{4D073F59-31C0-44FD-922B-B4487A8A4E9F}" type="presOf" srcId="{11339282-74D4-4D79-AE85-57825A2256C3}" destId="{14743B88-058B-4055-BF4A-8CD65201F502}" srcOrd="1" destOrd="0" presId="urn:microsoft.com/office/officeart/2005/8/layout/hList9"/>
    <dgm:cxn modelId="{EB24900B-4EDB-4A27-92FE-1748194E1888}" srcId="{FAA07BA9-EA5B-43B6-8284-755A121366EF}" destId="{DE95E9C1-FEF8-40A8-82C2-C0F9E0D91BCB}" srcOrd="1" destOrd="0" parTransId="{CC0BF418-0698-42E1-A221-C85DF017AC14}" sibTransId="{989B7343-E7F2-4625-B897-93996E8D45AC}"/>
    <dgm:cxn modelId="{0701055A-FB7D-49BC-81C3-4DD60C82A604}" type="presOf" srcId="{DE95E9C1-FEF8-40A8-82C2-C0F9E0D91BCB}" destId="{3464774C-EAC1-41C4-8508-4B446C3CAD24}" srcOrd="1" destOrd="0" presId="urn:microsoft.com/office/officeart/2005/8/layout/hList9"/>
    <dgm:cxn modelId="{39D30BA2-580D-4768-A0E8-90FF205A9ADF}" type="presOf" srcId="{A6F85DB4-A7B5-4EC8-818E-FB9BBEC445F4}" destId="{76800EE8-DD7F-4BE5-B295-65F1135C7712}" srcOrd="0" destOrd="0" presId="urn:microsoft.com/office/officeart/2005/8/layout/hList9"/>
    <dgm:cxn modelId="{4F9D102A-EDF0-4BE9-BA7B-971B97D7C0B7}" type="presOf" srcId="{91B0C3C2-F0E2-45A8-93AE-0B54EB4A430C}" destId="{F4D05B04-C50E-42FA-98D8-6CE1E9DC05C4}" srcOrd="0" destOrd="0" presId="urn:microsoft.com/office/officeart/2005/8/layout/hList9"/>
    <dgm:cxn modelId="{FA49B690-B82F-4991-A48D-52CC9A3EF2D2}" type="presOf" srcId="{FAA07BA9-EA5B-43B6-8284-755A121366EF}" destId="{BE6F9DB8-20A0-4B3B-BED8-9ECF6A7BD3A1}" srcOrd="0" destOrd="0" presId="urn:microsoft.com/office/officeart/2005/8/layout/hList9"/>
    <dgm:cxn modelId="{ED073B87-6007-449E-A367-9E5DB5477DF2}" type="presOf" srcId="{33FFA992-048C-4434-BBB0-57A7CF864175}" destId="{86605666-682B-4320-B185-C951FECA3095}" srcOrd="1" destOrd="0" presId="urn:microsoft.com/office/officeart/2005/8/layout/hList9"/>
    <dgm:cxn modelId="{08EB22B9-87C5-4E52-93C9-6717FA74B714}" srcId="{19908C95-295A-4747-8CAC-10C7DE09DFB3}" destId="{A6F85DB4-A7B5-4EC8-818E-FB9BBEC445F4}" srcOrd="0" destOrd="0" parTransId="{DAFED496-8442-488E-8347-633735C2250B}" sibTransId="{0E7E2AB7-2370-4409-A149-FF5AB63D45B8}"/>
    <dgm:cxn modelId="{3480CAD5-A82D-407C-B449-9940FA90D173}" srcId="{FAA07BA9-EA5B-43B6-8284-755A121366EF}" destId="{11339282-74D4-4D79-AE85-57825A2256C3}" srcOrd="0" destOrd="0" parTransId="{B1953015-1545-4BA5-9DBD-C7C8D9B3A8E3}" sibTransId="{C2F5EFD8-1F1D-4784-BAD1-E34BC2F13417}"/>
    <dgm:cxn modelId="{AFDFC9C5-42A1-4E39-92E7-39F300DA46CD}" type="presParOf" srcId="{F4D05B04-C50E-42FA-98D8-6CE1E9DC05C4}" destId="{4180AC93-8BE7-473B-992D-528EBDEA347F}" srcOrd="0" destOrd="0" presId="urn:microsoft.com/office/officeart/2005/8/layout/hList9"/>
    <dgm:cxn modelId="{6BC8845E-D2F7-4469-846A-35748C1E0394}" type="presParOf" srcId="{F4D05B04-C50E-42FA-98D8-6CE1E9DC05C4}" destId="{19A1518B-3381-4747-B496-18EFCB9A1615}" srcOrd="1" destOrd="0" presId="urn:microsoft.com/office/officeart/2005/8/layout/hList9"/>
    <dgm:cxn modelId="{1E5FFC3E-8C25-4AE2-AEDE-25A81EB29D23}" type="presParOf" srcId="{19A1518B-3381-4747-B496-18EFCB9A1615}" destId="{A82C8079-C417-4033-8712-23539D6B23D4}" srcOrd="0" destOrd="0" presId="urn:microsoft.com/office/officeart/2005/8/layout/hList9"/>
    <dgm:cxn modelId="{E5809B1A-C2B3-42D1-9775-B3F0C5911A51}" type="presParOf" srcId="{19A1518B-3381-4747-B496-18EFCB9A1615}" destId="{096A6497-F65F-438A-9C12-6D909D3F14C0}" srcOrd="1" destOrd="0" presId="urn:microsoft.com/office/officeart/2005/8/layout/hList9"/>
    <dgm:cxn modelId="{26F708CB-DC7F-45E6-8507-734EF7FCD087}" type="presParOf" srcId="{096A6497-F65F-438A-9C12-6D909D3F14C0}" destId="{76800EE8-DD7F-4BE5-B295-65F1135C7712}" srcOrd="0" destOrd="0" presId="urn:microsoft.com/office/officeart/2005/8/layout/hList9"/>
    <dgm:cxn modelId="{F81E0BA2-73E3-4AFC-9DA7-025F143D8831}" type="presParOf" srcId="{096A6497-F65F-438A-9C12-6D909D3F14C0}" destId="{1D379C47-DF9E-4873-9DF9-EE407236F6C3}" srcOrd="1" destOrd="0" presId="urn:microsoft.com/office/officeart/2005/8/layout/hList9"/>
    <dgm:cxn modelId="{80DE9BF2-7296-48CF-ACE8-F6BCE58566F1}" type="presParOf" srcId="{19A1518B-3381-4747-B496-18EFCB9A1615}" destId="{72B97C87-647E-40F4-B385-12B646425C34}" srcOrd="2" destOrd="0" presId="urn:microsoft.com/office/officeart/2005/8/layout/hList9"/>
    <dgm:cxn modelId="{5BE25EE6-32C3-4958-8DD0-0A9BF26A3973}" type="presParOf" srcId="{72B97C87-647E-40F4-B385-12B646425C34}" destId="{2BACCC2D-3814-4339-84EF-D43D59F6C98A}" srcOrd="0" destOrd="0" presId="urn:microsoft.com/office/officeart/2005/8/layout/hList9"/>
    <dgm:cxn modelId="{7F2DEAD1-23CD-4E29-ABC9-C68F13996256}" type="presParOf" srcId="{72B97C87-647E-40F4-B385-12B646425C34}" destId="{86605666-682B-4320-B185-C951FECA3095}" srcOrd="1" destOrd="0" presId="urn:microsoft.com/office/officeart/2005/8/layout/hList9"/>
    <dgm:cxn modelId="{31E72834-1A1C-48B2-9D0F-239F1D6F0767}" type="presParOf" srcId="{F4D05B04-C50E-42FA-98D8-6CE1E9DC05C4}" destId="{9A4883A5-6A83-4FAA-89F3-0E6BD8675FBE}" srcOrd="2" destOrd="0" presId="urn:microsoft.com/office/officeart/2005/8/layout/hList9"/>
    <dgm:cxn modelId="{37767513-D7A4-4187-8705-5A0199C96502}" type="presParOf" srcId="{F4D05B04-C50E-42FA-98D8-6CE1E9DC05C4}" destId="{6A14C21E-B905-49FB-9D34-280005443921}" srcOrd="3" destOrd="0" presId="urn:microsoft.com/office/officeart/2005/8/layout/hList9"/>
    <dgm:cxn modelId="{3B26A7FD-58D7-4286-A05A-6C6E6A191856}" type="presParOf" srcId="{F4D05B04-C50E-42FA-98D8-6CE1E9DC05C4}" destId="{06D48E6D-CA41-4AF3-8B86-CE49C3115BD5}" srcOrd="4" destOrd="0" presId="urn:microsoft.com/office/officeart/2005/8/layout/hList9"/>
    <dgm:cxn modelId="{BCBC02AB-A8CA-41A4-941F-80E4B212AE54}" type="presParOf" srcId="{F4D05B04-C50E-42FA-98D8-6CE1E9DC05C4}" destId="{097118ED-6C13-43DE-8C9A-4B831A94F984}" srcOrd="5" destOrd="0" presId="urn:microsoft.com/office/officeart/2005/8/layout/hList9"/>
    <dgm:cxn modelId="{E3EB70C2-B3D9-48B8-8F01-6AE01BF6D2A5}" type="presParOf" srcId="{F4D05B04-C50E-42FA-98D8-6CE1E9DC05C4}" destId="{873066FE-5B7A-4CC1-A0F2-ECFB47F43343}" srcOrd="6" destOrd="0" presId="urn:microsoft.com/office/officeart/2005/8/layout/hList9"/>
    <dgm:cxn modelId="{9DDED0AA-2821-44C3-9852-E2799537D488}" type="presParOf" srcId="{873066FE-5B7A-4CC1-A0F2-ECFB47F43343}" destId="{5DB43003-C205-4631-B556-D15BD829D2F5}" srcOrd="0" destOrd="0" presId="urn:microsoft.com/office/officeart/2005/8/layout/hList9"/>
    <dgm:cxn modelId="{6774A977-BFAD-4A50-8991-2905271EBABB}" type="presParOf" srcId="{873066FE-5B7A-4CC1-A0F2-ECFB47F43343}" destId="{46EF7DB2-F866-465E-8FEA-7FFFF370A926}" srcOrd="1" destOrd="0" presId="urn:microsoft.com/office/officeart/2005/8/layout/hList9"/>
    <dgm:cxn modelId="{65273E7D-1963-4550-B672-305612DB5982}" type="presParOf" srcId="{46EF7DB2-F866-465E-8FEA-7FFFF370A926}" destId="{AA880C9A-080F-44A0-AE07-2E0181C46E26}" srcOrd="0" destOrd="0" presId="urn:microsoft.com/office/officeart/2005/8/layout/hList9"/>
    <dgm:cxn modelId="{5E531A2F-0A72-4D92-BCC9-9D5603C3761F}" type="presParOf" srcId="{46EF7DB2-F866-465E-8FEA-7FFFF370A926}" destId="{14743B88-058B-4055-BF4A-8CD65201F502}" srcOrd="1" destOrd="0" presId="urn:microsoft.com/office/officeart/2005/8/layout/hList9"/>
    <dgm:cxn modelId="{2DBB10D6-618C-40F8-B0A9-8A1DFE3C66F6}" type="presParOf" srcId="{873066FE-5B7A-4CC1-A0F2-ECFB47F43343}" destId="{8823BB9E-7E8F-49F8-A187-B384E76E41C0}" srcOrd="2" destOrd="0" presId="urn:microsoft.com/office/officeart/2005/8/layout/hList9"/>
    <dgm:cxn modelId="{EA3FCA6B-FF67-4D48-B545-5D78A31B687B}" type="presParOf" srcId="{8823BB9E-7E8F-49F8-A187-B384E76E41C0}" destId="{98410442-6751-4F2E-BE20-58669BFCA791}" srcOrd="0" destOrd="0" presId="urn:microsoft.com/office/officeart/2005/8/layout/hList9"/>
    <dgm:cxn modelId="{17F72D7A-6772-4941-860B-849285F2104D}" type="presParOf" srcId="{8823BB9E-7E8F-49F8-A187-B384E76E41C0}" destId="{3464774C-EAC1-41C4-8508-4B446C3CAD24}" srcOrd="1" destOrd="0" presId="urn:microsoft.com/office/officeart/2005/8/layout/hList9"/>
    <dgm:cxn modelId="{1F9A90E5-1132-4732-8801-5590D6981E2E}" type="presParOf" srcId="{F4D05B04-C50E-42FA-98D8-6CE1E9DC05C4}" destId="{6994D34C-96AD-4CD8-900B-7CA4265C2CBD}" srcOrd="7" destOrd="0" presId="urn:microsoft.com/office/officeart/2005/8/layout/hList9"/>
    <dgm:cxn modelId="{977D6717-B667-4B49-8BA8-A84E7F9661EB}" type="presParOf" srcId="{F4D05B04-C50E-42FA-98D8-6CE1E9DC05C4}" destId="{BE6F9DB8-20A0-4B3B-BED8-9ECF6A7BD3A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67E7EF-422C-4866-84FD-B1A6565B647A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A0D7674-C9C6-4033-83E7-98930D34E190}">
      <dgm:prSet phldrT="[Текст]" custT="1"/>
      <dgm:spPr/>
      <dgm:t>
        <a:bodyPr/>
        <a:lstStyle/>
        <a:p>
          <a:r>
            <a:rPr lang="ru-RU" sz="2800" b="1" i="1" u="none" dirty="0" err="1" smtClean="0">
              <a:latin typeface="Times New Roman" pitchFamily="18" charset="0"/>
              <a:cs typeface="Times New Roman" pitchFamily="18" charset="0"/>
            </a:rPr>
            <a:t>Цветик-семицветик</a:t>
          </a:r>
          <a:endParaRPr lang="ru-RU" sz="2800" b="1" i="1" u="none" dirty="0">
            <a:latin typeface="Times New Roman" pitchFamily="18" charset="0"/>
            <a:cs typeface="Times New Roman" pitchFamily="18" charset="0"/>
          </a:endParaRPr>
        </a:p>
      </dgm:t>
    </dgm:pt>
    <dgm:pt modelId="{38A8162D-328B-46FA-8096-F4A1EEB64CBB}" type="parTrans" cxnId="{017783F5-05FD-4F92-9664-56CB96EF4598}">
      <dgm:prSet/>
      <dgm:spPr/>
      <dgm:t>
        <a:bodyPr/>
        <a:lstStyle/>
        <a:p>
          <a:endParaRPr lang="ru-RU"/>
        </a:p>
      </dgm:t>
    </dgm:pt>
    <dgm:pt modelId="{E90A78AC-5BA7-4203-8DB9-ED67465B00BB}" type="sibTrans" cxnId="{017783F5-05FD-4F92-9664-56CB96EF4598}">
      <dgm:prSet/>
      <dgm:spPr/>
      <dgm:t>
        <a:bodyPr/>
        <a:lstStyle/>
        <a:p>
          <a:endParaRPr lang="ru-RU"/>
        </a:p>
      </dgm:t>
    </dgm:pt>
    <dgm:pt modelId="{5F42AC6E-4AD0-4A35-A562-4382762DB2B6}">
      <dgm:prSet phldrT="[Текст]" custT="1"/>
      <dgm:spPr/>
      <dgm:t>
        <a:bodyPr/>
        <a:lstStyle/>
        <a:p>
          <a:r>
            <a:rPr lang="ru-RU" sz="1600" dirty="0" smtClean="0"/>
            <a:t>Дети сидят на своих местах. Играют поочередно. На столе у учителя набор цветных карточек в виде лепестков цветка</a:t>
          </a:r>
          <a:endParaRPr lang="ru-RU" sz="1600" dirty="0"/>
        </a:p>
      </dgm:t>
    </dgm:pt>
    <dgm:pt modelId="{E8AFC21A-89FC-4E52-8E1E-8AB8A44E4817}" type="parTrans" cxnId="{91B8E852-3C89-415D-A8AB-84D01AD3A4D0}">
      <dgm:prSet/>
      <dgm:spPr/>
      <dgm:t>
        <a:bodyPr/>
        <a:lstStyle/>
        <a:p>
          <a:endParaRPr lang="ru-RU"/>
        </a:p>
      </dgm:t>
    </dgm:pt>
    <dgm:pt modelId="{18426D5A-A701-4CF2-AA93-27710F978272}" type="sibTrans" cxnId="{91B8E852-3C89-415D-A8AB-84D01AD3A4D0}">
      <dgm:prSet/>
      <dgm:spPr/>
      <dgm:t>
        <a:bodyPr/>
        <a:lstStyle/>
        <a:p>
          <a:endParaRPr lang="ru-RU"/>
        </a:p>
      </dgm:t>
    </dgm:pt>
    <dgm:pt modelId="{49A1B54B-6936-4CED-AEE6-60B58C05B433}">
      <dgm:prSet phldrT="[Текст]" custT="1"/>
      <dgm:spPr/>
      <dgm:t>
        <a:bodyPr/>
        <a:lstStyle/>
        <a:p>
          <a:r>
            <a:rPr lang="ru-RU" sz="1400" dirty="0" smtClean="0"/>
            <a:t>Дети поочередно берут цветные карточки и прикрепляют на специальный кружок сердцевину цветка, формируя цветок. При этом они говорят: “I </a:t>
          </a:r>
          <a:r>
            <a:rPr lang="ru-RU" sz="1400" dirty="0" err="1" smtClean="0"/>
            <a:t>like</a:t>
          </a:r>
          <a:r>
            <a:rPr lang="ru-RU" sz="1400" dirty="0" smtClean="0"/>
            <a:t> </a:t>
          </a:r>
          <a:r>
            <a:rPr lang="ru-RU" sz="1400" dirty="0" err="1" smtClean="0"/>
            <a:t>green</a:t>
          </a:r>
          <a:r>
            <a:rPr lang="ru-RU" sz="1400" dirty="0" smtClean="0"/>
            <a:t>”. </a:t>
          </a:r>
          <a:br>
            <a:rPr lang="ru-RU" sz="1400" dirty="0" smtClean="0"/>
          </a:br>
          <a:endParaRPr lang="ru-RU" sz="1400" dirty="0"/>
        </a:p>
      </dgm:t>
    </dgm:pt>
    <dgm:pt modelId="{1B2941C8-6134-4CED-A89C-997EE99BF14F}" type="parTrans" cxnId="{A50C2670-FEDA-4959-81BF-663742C7CABE}">
      <dgm:prSet/>
      <dgm:spPr/>
      <dgm:t>
        <a:bodyPr/>
        <a:lstStyle/>
        <a:p>
          <a:endParaRPr lang="ru-RU"/>
        </a:p>
      </dgm:t>
    </dgm:pt>
    <dgm:pt modelId="{A5A4A6C6-94D2-491F-BFE6-605EB84738FA}" type="sibTrans" cxnId="{A50C2670-FEDA-4959-81BF-663742C7CABE}">
      <dgm:prSet/>
      <dgm:spPr/>
      <dgm:t>
        <a:bodyPr/>
        <a:lstStyle/>
        <a:p>
          <a:endParaRPr lang="ru-RU"/>
        </a:p>
      </dgm:t>
    </dgm:pt>
    <dgm:pt modelId="{908EB9E9-209D-4F41-B140-953FD87DA0BB}">
      <dgm:prSet phldrT="[Текст]" custT="1"/>
      <dgm:spPr/>
      <dgm:t>
        <a:bodyPr/>
        <a:lstStyle/>
        <a:p>
          <a:r>
            <a:rPr lang="ru-RU" sz="2800" b="1" i="1" dirty="0" smtClean="0">
              <a:latin typeface="Times New Roman" pitchFamily="18" charset="0"/>
              <a:cs typeface="Times New Roman" pitchFamily="18" charset="0"/>
            </a:rPr>
            <a:t>Игра «Назови шестое» </a:t>
          </a:r>
          <a:r>
            <a:rPr lang="ru-RU" sz="3300" dirty="0" smtClean="0"/>
            <a:t/>
          </a:r>
          <a:br>
            <a:rPr lang="ru-RU" sz="3300" dirty="0" smtClean="0"/>
          </a:br>
          <a:endParaRPr lang="ru-RU" sz="3300" dirty="0"/>
        </a:p>
      </dgm:t>
    </dgm:pt>
    <dgm:pt modelId="{5F90016E-4711-4D3C-9A44-A1B6F1E22ADC}" type="parTrans" cxnId="{DE115C25-FCA5-434E-BBB1-14893E09D61A}">
      <dgm:prSet/>
      <dgm:spPr/>
      <dgm:t>
        <a:bodyPr/>
        <a:lstStyle/>
        <a:p>
          <a:endParaRPr lang="ru-RU"/>
        </a:p>
      </dgm:t>
    </dgm:pt>
    <dgm:pt modelId="{C759DCDB-AA46-428E-B926-BA5CB89DB3D1}" type="sibTrans" cxnId="{DE115C25-FCA5-434E-BBB1-14893E09D61A}">
      <dgm:prSet/>
      <dgm:spPr/>
      <dgm:t>
        <a:bodyPr/>
        <a:lstStyle/>
        <a:p>
          <a:endParaRPr lang="ru-RU"/>
        </a:p>
      </dgm:t>
    </dgm:pt>
    <dgm:pt modelId="{FB2E3ED2-1133-4BC5-904C-95321CE91CB3}">
      <dgm:prSet phldrT="[Текст]" custT="1"/>
      <dgm:spPr/>
      <dgm:t>
        <a:bodyPr/>
        <a:lstStyle/>
        <a:p>
          <a:r>
            <a:rPr lang="ru-RU" sz="1600" dirty="0" smtClean="0"/>
            <a:t>. Игроки садятся в круг. Водящий начинает игру, перечисляя слова из изученной лексики, например, 5 видов спорта, 5 профессий, 5 животных и так далее.</a:t>
          </a:r>
          <a:endParaRPr lang="ru-RU" sz="1600" dirty="0"/>
        </a:p>
      </dgm:t>
    </dgm:pt>
    <dgm:pt modelId="{7B611CE9-375F-4690-AF52-5FED4E9EBB14}" type="parTrans" cxnId="{830AE9C6-1A36-4209-9904-42339FAC72C0}">
      <dgm:prSet/>
      <dgm:spPr/>
      <dgm:t>
        <a:bodyPr/>
        <a:lstStyle/>
        <a:p>
          <a:endParaRPr lang="ru-RU"/>
        </a:p>
      </dgm:t>
    </dgm:pt>
    <dgm:pt modelId="{3653DF51-7977-438C-A6A2-81D17F2DCA28}" type="sibTrans" cxnId="{830AE9C6-1A36-4209-9904-42339FAC72C0}">
      <dgm:prSet/>
      <dgm:spPr/>
      <dgm:t>
        <a:bodyPr/>
        <a:lstStyle/>
        <a:p>
          <a:endParaRPr lang="ru-RU"/>
        </a:p>
      </dgm:t>
    </dgm:pt>
    <dgm:pt modelId="{B61D0174-CCF7-43EC-B808-DBE98A1F0D76}">
      <dgm:prSet phldrT="[Текст]" custT="1"/>
      <dgm:spPr/>
      <dgm:t>
        <a:bodyPr/>
        <a:lstStyle/>
        <a:p>
          <a:r>
            <a:rPr lang="ru-RU" sz="1200" dirty="0" smtClean="0"/>
            <a:t>Тот, кого попросили продолжить перечень, должен быстро добавить ещё одно название, назвать «шестое», не повторяя </a:t>
          </a:r>
          <a:r>
            <a:rPr lang="ru-RU" sz="1200" dirty="0" err="1" smtClean="0"/>
            <a:t>пере-численного</a:t>
          </a:r>
          <a:r>
            <a:rPr lang="ru-RU" sz="1200" dirty="0" smtClean="0"/>
            <a:t> прежде. Если отвечающий сразу называет 6-ое слово, то становится ведущим, если ученик промедлит, то водящий остается прежний. </a:t>
          </a:r>
          <a:endParaRPr lang="ru-RU" sz="1200" dirty="0"/>
        </a:p>
      </dgm:t>
    </dgm:pt>
    <dgm:pt modelId="{97020B05-E864-4A94-9FD6-3CE358356640}" type="parTrans" cxnId="{3A2D1915-244C-412F-8088-FCD771DBC07B}">
      <dgm:prSet/>
      <dgm:spPr/>
      <dgm:t>
        <a:bodyPr/>
        <a:lstStyle/>
        <a:p>
          <a:endParaRPr lang="ru-RU"/>
        </a:p>
      </dgm:t>
    </dgm:pt>
    <dgm:pt modelId="{EA254E9C-CD5C-41A9-9EDA-12E84800A8CD}" type="sibTrans" cxnId="{3A2D1915-244C-412F-8088-FCD771DBC07B}">
      <dgm:prSet/>
      <dgm:spPr/>
      <dgm:t>
        <a:bodyPr/>
        <a:lstStyle/>
        <a:p>
          <a:endParaRPr lang="ru-RU"/>
        </a:p>
      </dgm:t>
    </dgm:pt>
    <dgm:pt modelId="{5E63B76B-8755-4F9D-9757-68CF92B161B7}">
      <dgm:prSet phldrT="[Текст]" custT="1"/>
      <dgm:spPr/>
      <dgm:t>
        <a:bodyPr/>
        <a:lstStyle/>
        <a:p>
          <a:r>
            <a:rPr lang="ru-RU" sz="2800" b="1" i="1" u="none" dirty="0" smtClean="0">
              <a:latin typeface="Times New Roman" pitchFamily="18" charset="0"/>
              <a:cs typeface="Times New Roman" pitchFamily="18" charset="0"/>
            </a:rPr>
            <a:t>Игра капитанов</a:t>
          </a:r>
          <a:r>
            <a:rPr lang="ru-RU" sz="4100" dirty="0" smtClean="0"/>
            <a:t/>
          </a:r>
          <a:br>
            <a:rPr lang="ru-RU" sz="4100" dirty="0" smtClean="0"/>
          </a:br>
          <a:endParaRPr lang="ru-RU" sz="4100" dirty="0"/>
        </a:p>
      </dgm:t>
    </dgm:pt>
    <dgm:pt modelId="{355F2F56-B512-4E0E-9BAA-D4F8F6346791}" type="parTrans" cxnId="{3BFD956F-B597-4392-B5C2-6A16C2D6B655}">
      <dgm:prSet/>
      <dgm:spPr/>
      <dgm:t>
        <a:bodyPr/>
        <a:lstStyle/>
        <a:p>
          <a:endParaRPr lang="ru-RU"/>
        </a:p>
      </dgm:t>
    </dgm:pt>
    <dgm:pt modelId="{EF45BA04-73DA-484A-A59A-BD79012933DD}" type="sibTrans" cxnId="{3BFD956F-B597-4392-B5C2-6A16C2D6B655}">
      <dgm:prSet/>
      <dgm:spPr/>
      <dgm:t>
        <a:bodyPr/>
        <a:lstStyle/>
        <a:p>
          <a:endParaRPr lang="ru-RU"/>
        </a:p>
      </dgm:t>
    </dgm:pt>
    <dgm:pt modelId="{CFC6E0CA-F790-4BED-892E-03E0F14984EF}">
      <dgm:prSet phldrT="[Текст]" custT="1"/>
      <dgm:spPr/>
      <dgm:t>
        <a:bodyPr/>
        <a:lstStyle/>
        <a:p>
          <a:r>
            <a:rPr lang="ru-RU" sz="1600" dirty="0" smtClean="0"/>
            <a:t>Каждому капитану дается мешочек, в котором 2 игрушки. У одного, например, волк и обезьяна, а у другого – слон и кошка. Капитаны должны определить</a:t>
          </a:r>
        </a:p>
        <a:p>
          <a:r>
            <a:rPr lang="ru-RU" sz="1600" dirty="0" smtClean="0"/>
            <a:t>каждую игрушку, не называя ее. </a:t>
          </a:r>
          <a:endParaRPr lang="ru-RU" sz="1600" dirty="0"/>
        </a:p>
      </dgm:t>
    </dgm:pt>
    <dgm:pt modelId="{FE2E0742-88C3-4682-9525-C3DE8433EEA3}" type="parTrans" cxnId="{4358FC7F-5D88-478F-AC80-5B069D43399B}">
      <dgm:prSet/>
      <dgm:spPr/>
      <dgm:t>
        <a:bodyPr/>
        <a:lstStyle/>
        <a:p>
          <a:endParaRPr lang="ru-RU"/>
        </a:p>
      </dgm:t>
    </dgm:pt>
    <dgm:pt modelId="{0688AC1E-5747-48A4-A411-A007BCC50976}" type="sibTrans" cxnId="{4358FC7F-5D88-478F-AC80-5B069D43399B}">
      <dgm:prSet/>
      <dgm:spPr/>
      <dgm:t>
        <a:bodyPr/>
        <a:lstStyle/>
        <a:p>
          <a:endParaRPr lang="ru-RU"/>
        </a:p>
      </dgm:t>
    </dgm:pt>
    <dgm:pt modelId="{8796EA36-BEE5-4769-B7B6-284CF95F6C78}">
      <dgm:prSet phldrT="[Текст]"/>
      <dgm:spPr/>
      <dgm:t>
        <a:bodyPr/>
        <a:lstStyle/>
        <a:p>
          <a:r>
            <a:rPr lang="ru-RU" dirty="0" smtClean="0"/>
            <a:t>Угадывают ребята другой команды. Пример: «</a:t>
          </a:r>
          <a:r>
            <a:rPr lang="en-US" dirty="0" smtClean="0"/>
            <a:t>It</a:t>
          </a:r>
          <a:r>
            <a:rPr lang="ru-RU" dirty="0" smtClean="0"/>
            <a:t>’</a:t>
          </a:r>
          <a:r>
            <a:rPr lang="en-US" dirty="0" smtClean="0"/>
            <a:t>s an animal</a:t>
          </a:r>
          <a:r>
            <a:rPr lang="ru-RU" dirty="0" smtClean="0"/>
            <a:t>. </a:t>
          </a:r>
          <a:r>
            <a:rPr lang="en-US" dirty="0" smtClean="0"/>
            <a:t>It </a:t>
          </a:r>
          <a:r>
            <a:rPr lang="en-US" dirty="0" smtClean="0"/>
            <a:t>lives in Africa. It’s brown. It lives in the trees. It likes </a:t>
          </a:r>
          <a:r>
            <a:rPr lang="en-US" dirty="0" err="1" smtClean="0"/>
            <a:t>bananes</a:t>
          </a:r>
          <a:r>
            <a:rPr lang="ru-RU" dirty="0" smtClean="0"/>
            <a:t>.» (</a:t>
          </a:r>
          <a:r>
            <a:rPr lang="en-US" dirty="0" smtClean="0"/>
            <a:t>a monkey</a:t>
          </a:r>
          <a:r>
            <a:rPr lang="ru-RU" dirty="0" smtClean="0"/>
            <a:t>).</a:t>
          </a:r>
          <a:endParaRPr lang="ru-RU" dirty="0"/>
        </a:p>
      </dgm:t>
    </dgm:pt>
    <dgm:pt modelId="{A66F46FB-93D7-4B8F-B6B4-0AB00C478957}" type="parTrans" cxnId="{D2C04DEB-A9D1-407D-9344-5A85B2D08648}">
      <dgm:prSet/>
      <dgm:spPr/>
      <dgm:t>
        <a:bodyPr/>
        <a:lstStyle/>
        <a:p>
          <a:endParaRPr lang="ru-RU"/>
        </a:p>
      </dgm:t>
    </dgm:pt>
    <dgm:pt modelId="{2B726C5B-FAAF-4E31-A6A5-230D75E760A3}" type="sibTrans" cxnId="{D2C04DEB-A9D1-407D-9344-5A85B2D08648}">
      <dgm:prSet/>
      <dgm:spPr/>
      <dgm:t>
        <a:bodyPr/>
        <a:lstStyle/>
        <a:p>
          <a:endParaRPr lang="ru-RU"/>
        </a:p>
      </dgm:t>
    </dgm:pt>
    <dgm:pt modelId="{8AB731CE-1F31-44E8-A573-ED55CC9A6AE2}" type="pres">
      <dgm:prSet presAssocID="{AA67E7EF-422C-4866-84FD-B1A6565B647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9DDB4-DA5D-4A49-8E2F-0CE4F82CC053}" type="pres">
      <dgm:prSet presAssocID="{CA0D7674-C9C6-4033-83E7-98930D34E190}" presName="compNode" presStyleCnt="0"/>
      <dgm:spPr/>
    </dgm:pt>
    <dgm:pt modelId="{1F1234FC-153D-4CFB-83D7-6D11697A2C10}" type="pres">
      <dgm:prSet presAssocID="{CA0D7674-C9C6-4033-83E7-98930D34E190}" presName="aNode" presStyleLbl="bgShp" presStyleIdx="0" presStyleCnt="3"/>
      <dgm:spPr/>
      <dgm:t>
        <a:bodyPr/>
        <a:lstStyle/>
        <a:p>
          <a:endParaRPr lang="ru-RU"/>
        </a:p>
      </dgm:t>
    </dgm:pt>
    <dgm:pt modelId="{AB554DEC-E7A0-42EB-A534-5CC8A7B6FC55}" type="pres">
      <dgm:prSet presAssocID="{CA0D7674-C9C6-4033-83E7-98930D34E190}" presName="textNode" presStyleLbl="bgShp" presStyleIdx="0" presStyleCnt="3"/>
      <dgm:spPr/>
      <dgm:t>
        <a:bodyPr/>
        <a:lstStyle/>
        <a:p>
          <a:endParaRPr lang="ru-RU"/>
        </a:p>
      </dgm:t>
    </dgm:pt>
    <dgm:pt modelId="{45958AB1-009F-46F7-B591-ADAA9AC73219}" type="pres">
      <dgm:prSet presAssocID="{CA0D7674-C9C6-4033-83E7-98930D34E190}" presName="compChildNode" presStyleCnt="0"/>
      <dgm:spPr/>
    </dgm:pt>
    <dgm:pt modelId="{E23C937F-AFEB-4FE3-B885-8EAA46CF976C}" type="pres">
      <dgm:prSet presAssocID="{CA0D7674-C9C6-4033-83E7-98930D34E190}" presName="theInnerList" presStyleCnt="0"/>
      <dgm:spPr/>
    </dgm:pt>
    <dgm:pt modelId="{7EF5D2CA-715A-462D-9354-884DBA0437E7}" type="pres">
      <dgm:prSet presAssocID="{5F42AC6E-4AD0-4A35-A562-4382762DB2B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31739-C30E-4AE9-A78C-09CDA1543A42}" type="pres">
      <dgm:prSet presAssocID="{5F42AC6E-4AD0-4A35-A562-4382762DB2B6}" presName="aSpace2" presStyleCnt="0"/>
      <dgm:spPr/>
    </dgm:pt>
    <dgm:pt modelId="{E2108F45-59DF-453C-ABF3-D363265B367B}" type="pres">
      <dgm:prSet presAssocID="{49A1B54B-6936-4CED-AEE6-60B58C05B433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5E05A-337E-4ABE-9879-C41695ED5473}" type="pres">
      <dgm:prSet presAssocID="{CA0D7674-C9C6-4033-83E7-98930D34E190}" presName="aSpace" presStyleCnt="0"/>
      <dgm:spPr/>
    </dgm:pt>
    <dgm:pt modelId="{E0693E38-39C0-4D80-BDB8-23419123744D}" type="pres">
      <dgm:prSet presAssocID="{908EB9E9-209D-4F41-B140-953FD87DA0BB}" presName="compNode" presStyleCnt="0"/>
      <dgm:spPr/>
    </dgm:pt>
    <dgm:pt modelId="{0B4C05FA-FDE8-4F0E-9A41-75BEFCD0B20A}" type="pres">
      <dgm:prSet presAssocID="{908EB9E9-209D-4F41-B140-953FD87DA0BB}" presName="aNode" presStyleLbl="bgShp" presStyleIdx="1" presStyleCnt="3"/>
      <dgm:spPr/>
      <dgm:t>
        <a:bodyPr/>
        <a:lstStyle/>
        <a:p>
          <a:endParaRPr lang="ru-RU"/>
        </a:p>
      </dgm:t>
    </dgm:pt>
    <dgm:pt modelId="{A5E37C29-0E61-42F6-88CC-E38A84A48E84}" type="pres">
      <dgm:prSet presAssocID="{908EB9E9-209D-4F41-B140-953FD87DA0BB}" presName="textNode" presStyleLbl="bgShp" presStyleIdx="1" presStyleCnt="3"/>
      <dgm:spPr/>
      <dgm:t>
        <a:bodyPr/>
        <a:lstStyle/>
        <a:p>
          <a:endParaRPr lang="ru-RU"/>
        </a:p>
      </dgm:t>
    </dgm:pt>
    <dgm:pt modelId="{E28C8098-E9E1-473D-B961-2124A2F01F6C}" type="pres">
      <dgm:prSet presAssocID="{908EB9E9-209D-4F41-B140-953FD87DA0BB}" presName="compChildNode" presStyleCnt="0"/>
      <dgm:spPr/>
    </dgm:pt>
    <dgm:pt modelId="{5B7DDCFC-9699-4C2A-98A6-87A8B76B36F6}" type="pres">
      <dgm:prSet presAssocID="{908EB9E9-209D-4F41-B140-953FD87DA0BB}" presName="theInnerList" presStyleCnt="0"/>
      <dgm:spPr/>
    </dgm:pt>
    <dgm:pt modelId="{039F05F0-7048-47E0-9E3D-6333186EEDDD}" type="pres">
      <dgm:prSet presAssocID="{FB2E3ED2-1133-4BC5-904C-95321CE91CB3}" presName="childNode" presStyleLbl="node1" presStyleIdx="2" presStyleCnt="6" custScaleY="191306" custLinFactNeighborX="3846" custLinFactNeighborY="-85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A5529-687E-4A5F-845E-A829D9874942}" type="pres">
      <dgm:prSet presAssocID="{FB2E3ED2-1133-4BC5-904C-95321CE91CB3}" presName="aSpace2" presStyleCnt="0"/>
      <dgm:spPr/>
    </dgm:pt>
    <dgm:pt modelId="{BF49AD41-455A-4C08-992C-B8803BB69117}" type="pres">
      <dgm:prSet presAssocID="{B61D0174-CCF7-43EC-B808-DBE98A1F0D76}" presName="childNode" presStyleLbl="node1" presStyleIdx="3" presStyleCnt="6" custScaleY="168913" custLinFactNeighborX="3846" custLinFactNeighborY="-94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A56DA-750D-4879-9DB7-F7D39C0B9E60}" type="pres">
      <dgm:prSet presAssocID="{908EB9E9-209D-4F41-B140-953FD87DA0BB}" presName="aSpace" presStyleCnt="0"/>
      <dgm:spPr/>
    </dgm:pt>
    <dgm:pt modelId="{4D040409-A828-46AF-A029-89E4C205A46A}" type="pres">
      <dgm:prSet presAssocID="{5E63B76B-8755-4F9D-9757-68CF92B161B7}" presName="compNode" presStyleCnt="0"/>
      <dgm:spPr/>
    </dgm:pt>
    <dgm:pt modelId="{8791B9BC-DDC3-45CB-8FE4-7B5BA7C434C1}" type="pres">
      <dgm:prSet presAssocID="{5E63B76B-8755-4F9D-9757-68CF92B161B7}" presName="aNode" presStyleLbl="bgShp" presStyleIdx="2" presStyleCnt="3"/>
      <dgm:spPr/>
      <dgm:t>
        <a:bodyPr/>
        <a:lstStyle/>
        <a:p>
          <a:endParaRPr lang="ru-RU"/>
        </a:p>
      </dgm:t>
    </dgm:pt>
    <dgm:pt modelId="{61D63260-CDA2-4CD0-9D04-B495F53946CB}" type="pres">
      <dgm:prSet presAssocID="{5E63B76B-8755-4F9D-9757-68CF92B161B7}" presName="textNode" presStyleLbl="bgShp" presStyleIdx="2" presStyleCnt="3"/>
      <dgm:spPr/>
      <dgm:t>
        <a:bodyPr/>
        <a:lstStyle/>
        <a:p>
          <a:endParaRPr lang="ru-RU"/>
        </a:p>
      </dgm:t>
    </dgm:pt>
    <dgm:pt modelId="{E1EB931E-25BE-45E9-B556-FA48AABA2C13}" type="pres">
      <dgm:prSet presAssocID="{5E63B76B-8755-4F9D-9757-68CF92B161B7}" presName="compChildNode" presStyleCnt="0"/>
      <dgm:spPr/>
    </dgm:pt>
    <dgm:pt modelId="{73D82454-6931-4696-9B7A-B76B50CDA3E8}" type="pres">
      <dgm:prSet presAssocID="{5E63B76B-8755-4F9D-9757-68CF92B161B7}" presName="theInnerList" presStyleCnt="0"/>
      <dgm:spPr/>
    </dgm:pt>
    <dgm:pt modelId="{3BEC283D-227B-482F-8650-6A43DB84F75E}" type="pres">
      <dgm:prSet presAssocID="{CFC6E0CA-F790-4BED-892E-03E0F14984EF}" presName="childNode" presStyleLbl="node1" presStyleIdx="4" presStyleCnt="6" custScaleY="133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292B8-1C90-4256-AAEC-FF69754AED2C}" type="pres">
      <dgm:prSet presAssocID="{CFC6E0CA-F790-4BED-892E-03E0F14984EF}" presName="aSpace2" presStyleCnt="0"/>
      <dgm:spPr/>
    </dgm:pt>
    <dgm:pt modelId="{FC4AF7AE-C6AE-46C6-90C6-4D40AFFAE6FB}" type="pres">
      <dgm:prSet presAssocID="{8796EA36-BEE5-4769-B7B6-284CF95F6C78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F71B1C-3DB0-4639-9DEE-09AE29F371C3}" type="presOf" srcId="{AA67E7EF-422C-4866-84FD-B1A6565B647A}" destId="{8AB731CE-1F31-44E8-A573-ED55CC9A6AE2}" srcOrd="0" destOrd="0" presId="urn:microsoft.com/office/officeart/2005/8/layout/lProcess2"/>
    <dgm:cxn modelId="{E9F69595-DB5D-42D0-A833-4E7AA0E9FB19}" type="presOf" srcId="{5F42AC6E-4AD0-4A35-A562-4382762DB2B6}" destId="{7EF5D2CA-715A-462D-9354-884DBA0437E7}" srcOrd="0" destOrd="0" presId="urn:microsoft.com/office/officeart/2005/8/layout/lProcess2"/>
    <dgm:cxn modelId="{4D238744-33FC-4F85-9201-2C43567615F1}" type="presOf" srcId="{8796EA36-BEE5-4769-B7B6-284CF95F6C78}" destId="{FC4AF7AE-C6AE-46C6-90C6-4D40AFFAE6FB}" srcOrd="0" destOrd="0" presId="urn:microsoft.com/office/officeart/2005/8/layout/lProcess2"/>
    <dgm:cxn modelId="{B1E84001-6C28-4B15-A57D-4A1E5113956A}" type="presOf" srcId="{FB2E3ED2-1133-4BC5-904C-95321CE91CB3}" destId="{039F05F0-7048-47E0-9E3D-6333186EEDDD}" srcOrd="0" destOrd="0" presId="urn:microsoft.com/office/officeart/2005/8/layout/lProcess2"/>
    <dgm:cxn modelId="{DE115C25-FCA5-434E-BBB1-14893E09D61A}" srcId="{AA67E7EF-422C-4866-84FD-B1A6565B647A}" destId="{908EB9E9-209D-4F41-B140-953FD87DA0BB}" srcOrd="1" destOrd="0" parTransId="{5F90016E-4711-4D3C-9A44-A1B6F1E22ADC}" sibTransId="{C759DCDB-AA46-428E-B926-BA5CB89DB3D1}"/>
    <dgm:cxn modelId="{A0389971-5E4C-44BC-950A-20C1065E8C34}" type="presOf" srcId="{CFC6E0CA-F790-4BED-892E-03E0F14984EF}" destId="{3BEC283D-227B-482F-8650-6A43DB84F75E}" srcOrd="0" destOrd="0" presId="urn:microsoft.com/office/officeart/2005/8/layout/lProcess2"/>
    <dgm:cxn modelId="{830AE9C6-1A36-4209-9904-42339FAC72C0}" srcId="{908EB9E9-209D-4F41-B140-953FD87DA0BB}" destId="{FB2E3ED2-1133-4BC5-904C-95321CE91CB3}" srcOrd="0" destOrd="0" parTransId="{7B611CE9-375F-4690-AF52-5FED4E9EBB14}" sibTransId="{3653DF51-7977-438C-A6A2-81D17F2DCA28}"/>
    <dgm:cxn modelId="{D51EFC2A-761C-4089-85EE-0734B4837EEA}" type="presOf" srcId="{908EB9E9-209D-4F41-B140-953FD87DA0BB}" destId="{A5E37C29-0E61-42F6-88CC-E38A84A48E84}" srcOrd="1" destOrd="0" presId="urn:microsoft.com/office/officeart/2005/8/layout/lProcess2"/>
    <dgm:cxn modelId="{D2C04DEB-A9D1-407D-9344-5A85B2D08648}" srcId="{5E63B76B-8755-4F9D-9757-68CF92B161B7}" destId="{8796EA36-BEE5-4769-B7B6-284CF95F6C78}" srcOrd="1" destOrd="0" parTransId="{A66F46FB-93D7-4B8F-B6B4-0AB00C478957}" sibTransId="{2B726C5B-FAAF-4E31-A6A5-230D75E760A3}"/>
    <dgm:cxn modelId="{17F66D66-5BB7-40A3-A1B8-778396EC2AE0}" type="presOf" srcId="{CA0D7674-C9C6-4033-83E7-98930D34E190}" destId="{AB554DEC-E7A0-42EB-A534-5CC8A7B6FC55}" srcOrd="1" destOrd="0" presId="urn:microsoft.com/office/officeart/2005/8/layout/lProcess2"/>
    <dgm:cxn modelId="{017783F5-05FD-4F92-9664-56CB96EF4598}" srcId="{AA67E7EF-422C-4866-84FD-B1A6565B647A}" destId="{CA0D7674-C9C6-4033-83E7-98930D34E190}" srcOrd="0" destOrd="0" parTransId="{38A8162D-328B-46FA-8096-F4A1EEB64CBB}" sibTransId="{E90A78AC-5BA7-4203-8DB9-ED67465B00BB}"/>
    <dgm:cxn modelId="{7C1F6804-1F2D-4AC6-81A9-8C94168EE368}" type="presOf" srcId="{B61D0174-CCF7-43EC-B808-DBE98A1F0D76}" destId="{BF49AD41-455A-4C08-992C-B8803BB69117}" srcOrd="0" destOrd="0" presId="urn:microsoft.com/office/officeart/2005/8/layout/lProcess2"/>
    <dgm:cxn modelId="{93C79588-EDFC-4B54-9680-486DAF7DBC82}" type="presOf" srcId="{5E63B76B-8755-4F9D-9757-68CF92B161B7}" destId="{8791B9BC-DDC3-45CB-8FE4-7B5BA7C434C1}" srcOrd="0" destOrd="0" presId="urn:microsoft.com/office/officeart/2005/8/layout/lProcess2"/>
    <dgm:cxn modelId="{3BFD956F-B597-4392-B5C2-6A16C2D6B655}" srcId="{AA67E7EF-422C-4866-84FD-B1A6565B647A}" destId="{5E63B76B-8755-4F9D-9757-68CF92B161B7}" srcOrd="2" destOrd="0" parTransId="{355F2F56-B512-4E0E-9BAA-D4F8F6346791}" sibTransId="{EF45BA04-73DA-484A-A59A-BD79012933DD}"/>
    <dgm:cxn modelId="{3A2D1915-244C-412F-8088-FCD771DBC07B}" srcId="{908EB9E9-209D-4F41-B140-953FD87DA0BB}" destId="{B61D0174-CCF7-43EC-B808-DBE98A1F0D76}" srcOrd="1" destOrd="0" parTransId="{97020B05-E864-4A94-9FD6-3CE358356640}" sibTransId="{EA254E9C-CD5C-41A9-9EDA-12E84800A8CD}"/>
    <dgm:cxn modelId="{11980024-2CF7-493F-9B1F-E518788F7389}" type="presOf" srcId="{908EB9E9-209D-4F41-B140-953FD87DA0BB}" destId="{0B4C05FA-FDE8-4F0E-9A41-75BEFCD0B20A}" srcOrd="0" destOrd="0" presId="urn:microsoft.com/office/officeart/2005/8/layout/lProcess2"/>
    <dgm:cxn modelId="{EA65631F-F8AF-4E33-9780-703743C78526}" type="presOf" srcId="{5E63B76B-8755-4F9D-9757-68CF92B161B7}" destId="{61D63260-CDA2-4CD0-9D04-B495F53946CB}" srcOrd="1" destOrd="0" presId="urn:microsoft.com/office/officeart/2005/8/layout/lProcess2"/>
    <dgm:cxn modelId="{4358FC7F-5D88-478F-AC80-5B069D43399B}" srcId="{5E63B76B-8755-4F9D-9757-68CF92B161B7}" destId="{CFC6E0CA-F790-4BED-892E-03E0F14984EF}" srcOrd="0" destOrd="0" parTransId="{FE2E0742-88C3-4682-9525-C3DE8433EEA3}" sibTransId="{0688AC1E-5747-48A4-A411-A007BCC50976}"/>
    <dgm:cxn modelId="{A50C2670-FEDA-4959-81BF-663742C7CABE}" srcId="{CA0D7674-C9C6-4033-83E7-98930D34E190}" destId="{49A1B54B-6936-4CED-AEE6-60B58C05B433}" srcOrd="1" destOrd="0" parTransId="{1B2941C8-6134-4CED-A89C-997EE99BF14F}" sibTransId="{A5A4A6C6-94D2-491F-BFE6-605EB84738FA}"/>
    <dgm:cxn modelId="{91B8E852-3C89-415D-A8AB-84D01AD3A4D0}" srcId="{CA0D7674-C9C6-4033-83E7-98930D34E190}" destId="{5F42AC6E-4AD0-4A35-A562-4382762DB2B6}" srcOrd="0" destOrd="0" parTransId="{E8AFC21A-89FC-4E52-8E1E-8AB8A44E4817}" sibTransId="{18426D5A-A701-4CF2-AA93-27710F978272}"/>
    <dgm:cxn modelId="{2F96A0E8-36F1-458E-A7F5-814EDA8C89F9}" type="presOf" srcId="{CA0D7674-C9C6-4033-83E7-98930D34E190}" destId="{1F1234FC-153D-4CFB-83D7-6D11697A2C10}" srcOrd="0" destOrd="0" presId="urn:microsoft.com/office/officeart/2005/8/layout/lProcess2"/>
    <dgm:cxn modelId="{59E8499D-FF9F-4D8A-93D9-669A2C55CF71}" type="presOf" srcId="{49A1B54B-6936-4CED-AEE6-60B58C05B433}" destId="{E2108F45-59DF-453C-ABF3-D363265B367B}" srcOrd="0" destOrd="0" presId="urn:microsoft.com/office/officeart/2005/8/layout/lProcess2"/>
    <dgm:cxn modelId="{82A9E014-7CED-4823-831A-F9F8AC06F356}" type="presParOf" srcId="{8AB731CE-1F31-44E8-A573-ED55CC9A6AE2}" destId="{3E59DDB4-DA5D-4A49-8E2F-0CE4F82CC053}" srcOrd="0" destOrd="0" presId="urn:microsoft.com/office/officeart/2005/8/layout/lProcess2"/>
    <dgm:cxn modelId="{96D87B58-E145-4722-ADA1-D54965147D90}" type="presParOf" srcId="{3E59DDB4-DA5D-4A49-8E2F-0CE4F82CC053}" destId="{1F1234FC-153D-4CFB-83D7-6D11697A2C10}" srcOrd="0" destOrd="0" presId="urn:microsoft.com/office/officeart/2005/8/layout/lProcess2"/>
    <dgm:cxn modelId="{219DD6C5-E01D-45F6-99D1-4D0348326074}" type="presParOf" srcId="{3E59DDB4-DA5D-4A49-8E2F-0CE4F82CC053}" destId="{AB554DEC-E7A0-42EB-A534-5CC8A7B6FC55}" srcOrd="1" destOrd="0" presId="urn:microsoft.com/office/officeart/2005/8/layout/lProcess2"/>
    <dgm:cxn modelId="{11CBDE14-CA74-451F-9DCE-5A6E9C3A4ADD}" type="presParOf" srcId="{3E59DDB4-DA5D-4A49-8E2F-0CE4F82CC053}" destId="{45958AB1-009F-46F7-B591-ADAA9AC73219}" srcOrd="2" destOrd="0" presId="urn:microsoft.com/office/officeart/2005/8/layout/lProcess2"/>
    <dgm:cxn modelId="{D93913AC-AD71-4591-B666-DCB92EE0EA3B}" type="presParOf" srcId="{45958AB1-009F-46F7-B591-ADAA9AC73219}" destId="{E23C937F-AFEB-4FE3-B885-8EAA46CF976C}" srcOrd="0" destOrd="0" presId="urn:microsoft.com/office/officeart/2005/8/layout/lProcess2"/>
    <dgm:cxn modelId="{6E3E1386-201B-455C-A9CD-5E758A8FE551}" type="presParOf" srcId="{E23C937F-AFEB-4FE3-B885-8EAA46CF976C}" destId="{7EF5D2CA-715A-462D-9354-884DBA0437E7}" srcOrd="0" destOrd="0" presId="urn:microsoft.com/office/officeart/2005/8/layout/lProcess2"/>
    <dgm:cxn modelId="{05A435B3-5637-4617-8AE9-A73C089391C6}" type="presParOf" srcId="{E23C937F-AFEB-4FE3-B885-8EAA46CF976C}" destId="{64631739-C30E-4AE9-A78C-09CDA1543A42}" srcOrd="1" destOrd="0" presId="urn:microsoft.com/office/officeart/2005/8/layout/lProcess2"/>
    <dgm:cxn modelId="{E3AE1F21-7438-439B-8207-9E31B722EFA2}" type="presParOf" srcId="{E23C937F-AFEB-4FE3-B885-8EAA46CF976C}" destId="{E2108F45-59DF-453C-ABF3-D363265B367B}" srcOrd="2" destOrd="0" presId="urn:microsoft.com/office/officeart/2005/8/layout/lProcess2"/>
    <dgm:cxn modelId="{C2B50165-8818-4C5B-A8D1-786CD23F13B4}" type="presParOf" srcId="{8AB731CE-1F31-44E8-A573-ED55CC9A6AE2}" destId="{E925E05A-337E-4ABE-9879-C41695ED5473}" srcOrd="1" destOrd="0" presId="urn:microsoft.com/office/officeart/2005/8/layout/lProcess2"/>
    <dgm:cxn modelId="{A70A5609-B6E3-4D8B-9BBE-6D3E489721ED}" type="presParOf" srcId="{8AB731CE-1F31-44E8-A573-ED55CC9A6AE2}" destId="{E0693E38-39C0-4D80-BDB8-23419123744D}" srcOrd="2" destOrd="0" presId="urn:microsoft.com/office/officeart/2005/8/layout/lProcess2"/>
    <dgm:cxn modelId="{E601F948-F994-405B-813E-A01FF8C77F48}" type="presParOf" srcId="{E0693E38-39C0-4D80-BDB8-23419123744D}" destId="{0B4C05FA-FDE8-4F0E-9A41-75BEFCD0B20A}" srcOrd="0" destOrd="0" presId="urn:microsoft.com/office/officeart/2005/8/layout/lProcess2"/>
    <dgm:cxn modelId="{486BE032-499D-4F26-A140-D8D53292568B}" type="presParOf" srcId="{E0693E38-39C0-4D80-BDB8-23419123744D}" destId="{A5E37C29-0E61-42F6-88CC-E38A84A48E84}" srcOrd="1" destOrd="0" presId="urn:microsoft.com/office/officeart/2005/8/layout/lProcess2"/>
    <dgm:cxn modelId="{55B420D7-7D7D-4C72-B1BD-3F77C4E12ED2}" type="presParOf" srcId="{E0693E38-39C0-4D80-BDB8-23419123744D}" destId="{E28C8098-E9E1-473D-B961-2124A2F01F6C}" srcOrd="2" destOrd="0" presId="urn:microsoft.com/office/officeart/2005/8/layout/lProcess2"/>
    <dgm:cxn modelId="{7B16A1EC-2E13-4134-8226-265B3DE81D9C}" type="presParOf" srcId="{E28C8098-E9E1-473D-B961-2124A2F01F6C}" destId="{5B7DDCFC-9699-4C2A-98A6-87A8B76B36F6}" srcOrd="0" destOrd="0" presId="urn:microsoft.com/office/officeart/2005/8/layout/lProcess2"/>
    <dgm:cxn modelId="{23E6CAF3-3A68-434C-98BC-CADE671367D7}" type="presParOf" srcId="{5B7DDCFC-9699-4C2A-98A6-87A8B76B36F6}" destId="{039F05F0-7048-47E0-9E3D-6333186EEDDD}" srcOrd="0" destOrd="0" presId="urn:microsoft.com/office/officeart/2005/8/layout/lProcess2"/>
    <dgm:cxn modelId="{73BB378E-987F-4BE0-97BC-DC7CD2A9080A}" type="presParOf" srcId="{5B7DDCFC-9699-4C2A-98A6-87A8B76B36F6}" destId="{F66A5529-687E-4A5F-845E-A829D9874942}" srcOrd="1" destOrd="0" presId="urn:microsoft.com/office/officeart/2005/8/layout/lProcess2"/>
    <dgm:cxn modelId="{0E94D1CE-4F98-4E94-8FA4-BCE835AF0FAF}" type="presParOf" srcId="{5B7DDCFC-9699-4C2A-98A6-87A8B76B36F6}" destId="{BF49AD41-455A-4C08-992C-B8803BB69117}" srcOrd="2" destOrd="0" presId="urn:microsoft.com/office/officeart/2005/8/layout/lProcess2"/>
    <dgm:cxn modelId="{59595777-1C9C-4A8D-87D9-0F25EACE9A40}" type="presParOf" srcId="{8AB731CE-1F31-44E8-A573-ED55CC9A6AE2}" destId="{F29A56DA-750D-4879-9DB7-F7D39C0B9E60}" srcOrd="3" destOrd="0" presId="urn:microsoft.com/office/officeart/2005/8/layout/lProcess2"/>
    <dgm:cxn modelId="{3ADA9620-DA9F-4F20-BADC-2B5AB3C2F035}" type="presParOf" srcId="{8AB731CE-1F31-44E8-A573-ED55CC9A6AE2}" destId="{4D040409-A828-46AF-A029-89E4C205A46A}" srcOrd="4" destOrd="0" presId="urn:microsoft.com/office/officeart/2005/8/layout/lProcess2"/>
    <dgm:cxn modelId="{39243553-19F6-433C-8025-E76422511013}" type="presParOf" srcId="{4D040409-A828-46AF-A029-89E4C205A46A}" destId="{8791B9BC-DDC3-45CB-8FE4-7B5BA7C434C1}" srcOrd="0" destOrd="0" presId="urn:microsoft.com/office/officeart/2005/8/layout/lProcess2"/>
    <dgm:cxn modelId="{42E623B1-A583-40EB-ACAC-006911FF498C}" type="presParOf" srcId="{4D040409-A828-46AF-A029-89E4C205A46A}" destId="{61D63260-CDA2-4CD0-9D04-B495F53946CB}" srcOrd="1" destOrd="0" presId="urn:microsoft.com/office/officeart/2005/8/layout/lProcess2"/>
    <dgm:cxn modelId="{828F81F7-3470-4153-A720-AAA3F178D9C8}" type="presParOf" srcId="{4D040409-A828-46AF-A029-89E4C205A46A}" destId="{E1EB931E-25BE-45E9-B556-FA48AABA2C13}" srcOrd="2" destOrd="0" presId="urn:microsoft.com/office/officeart/2005/8/layout/lProcess2"/>
    <dgm:cxn modelId="{246623C2-F6E3-4EB5-914B-2E0355D40F9E}" type="presParOf" srcId="{E1EB931E-25BE-45E9-B556-FA48AABA2C13}" destId="{73D82454-6931-4696-9B7A-B76B50CDA3E8}" srcOrd="0" destOrd="0" presId="urn:microsoft.com/office/officeart/2005/8/layout/lProcess2"/>
    <dgm:cxn modelId="{AC056478-45BA-473B-A888-B2C7037435D9}" type="presParOf" srcId="{73D82454-6931-4696-9B7A-B76B50CDA3E8}" destId="{3BEC283D-227B-482F-8650-6A43DB84F75E}" srcOrd="0" destOrd="0" presId="urn:microsoft.com/office/officeart/2005/8/layout/lProcess2"/>
    <dgm:cxn modelId="{37E1BD1B-72C8-47FD-99C1-9D0FC2D5DF4D}" type="presParOf" srcId="{73D82454-6931-4696-9B7A-B76B50CDA3E8}" destId="{674292B8-1C90-4256-AAEC-FF69754AED2C}" srcOrd="1" destOrd="0" presId="urn:microsoft.com/office/officeart/2005/8/layout/lProcess2"/>
    <dgm:cxn modelId="{A427ABF6-8231-47EE-BC34-893A55920BF8}" type="presParOf" srcId="{73D82454-6931-4696-9B7A-B76B50CDA3E8}" destId="{FC4AF7AE-C6AE-46C6-90C6-4D40AFFAE6F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D3052-D588-4035-8222-7E65A46E1DA2}">
      <dsp:nvSpPr>
        <dsp:cNvPr id="0" name=""/>
        <dsp:cNvSpPr/>
      </dsp:nvSpPr>
      <dsp:spPr>
        <a:xfrm>
          <a:off x="4601616" y="1404110"/>
          <a:ext cx="954598" cy="454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93"/>
              </a:lnTo>
              <a:lnTo>
                <a:pt x="954598" y="309593"/>
              </a:lnTo>
              <a:lnTo>
                <a:pt x="954598" y="454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035D2B-0048-4515-9DA0-99C262EE87C8}">
      <dsp:nvSpPr>
        <dsp:cNvPr id="0" name=""/>
        <dsp:cNvSpPr/>
      </dsp:nvSpPr>
      <dsp:spPr>
        <a:xfrm>
          <a:off x="3647018" y="2850327"/>
          <a:ext cx="2863795" cy="454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93"/>
              </a:lnTo>
              <a:lnTo>
                <a:pt x="2863795" y="309593"/>
              </a:lnTo>
              <a:lnTo>
                <a:pt x="2863795" y="454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BA566-D3BD-454E-A01D-5141E2E58A7A}">
      <dsp:nvSpPr>
        <dsp:cNvPr id="0" name=""/>
        <dsp:cNvSpPr/>
      </dsp:nvSpPr>
      <dsp:spPr>
        <a:xfrm>
          <a:off x="3647018" y="2850327"/>
          <a:ext cx="954598" cy="454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93"/>
              </a:lnTo>
              <a:lnTo>
                <a:pt x="954598" y="309593"/>
              </a:lnTo>
              <a:lnTo>
                <a:pt x="954598" y="454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888D2-D659-4DFA-A5A2-0FACDA62134A}">
      <dsp:nvSpPr>
        <dsp:cNvPr id="0" name=""/>
        <dsp:cNvSpPr/>
      </dsp:nvSpPr>
      <dsp:spPr>
        <a:xfrm>
          <a:off x="2692419" y="2850327"/>
          <a:ext cx="954598" cy="454302"/>
        </a:xfrm>
        <a:custGeom>
          <a:avLst/>
          <a:gdLst/>
          <a:ahLst/>
          <a:cxnLst/>
          <a:rect l="0" t="0" r="0" b="0"/>
          <a:pathLst>
            <a:path>
              <a:moveTo>
                <a:pt x="954598" y="0"/>
              </a:moveTo>
              <a:lnTo>
                <a:pt x="954598" y="309593"/>
              </a:lnTo>
              <a:lnTo>
                <a:pt x="0" y="309593"/>
              </a:lnTo>
              <a:lnTo>
                <a:pt x="0" y="454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A85A3-EC3A-4F98-BCC6-05ED8D344F0B}">
      <dsp:nvSpPr>
        <dsp:cNvPr id="0" name=""/>
        <dsp:cNvSpPr/>
      </dsp:nvSpPr>
      <dsp:spPr>
        <a:xfrm>
          <a:off x="783222" y="2850327"/>
          <a:ext cx="2863795" cy="454302"/>
        </a:xfrm>
        <a:custGeom>
          <a:avLst/>
          <a:gdLst/>
          <a:ahLst/>
          <a:cxnLst/>
          <a:rect l="0" t="0" r="0" b="0"/>
          <a:pathLst>
            <a:path>
              <a:moveTo>
                <a:pt x="2863795" y="0"/>
              </a:moveTo>
              <a:lnTo>
                <a:pt x="2863795" y="309593"/>
              </a:lnTo>
              <a:lnTo>
                <a:pt x="0" y="309593"/>
              </a:lnTo>
              <a:lnTo>
                <a:pt x="0" y="454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B0E70-4345-40B6-9640-F5B8C08C98C7}">
      <dsp:nvSpPr>
        <dsp:cNvPr id="0" name=""/>
        <dsp:cNvSpPr/>
      </dsp:nvSpPr>
      <dsp:spPr>
        <a:xfrm>
          <a:off x="3647018" y="1404110"/>
          <a:ext cx="954598" cy="454302"/>
        </a:xfrm>
        <a:custGeom>
          <a:avLst/>
          <a:gdLst/>
          <a:ahLst/>
          <a:cxnLst/>
          <a:rect l="0" t="0" r="0" b="0"/>
          <a:pathLst>
            <a:path>
              <a:moveTo>
                <a:pt x="954598" y="0"/>
              </a:moveTo>
              <a:lnTo>
                <a:pt x="954598" y="309593"/>
              </a:lnTo>
              <a:lnTo>
                <a:pt x="0" y="309593"/>
              </a:lnTo>
              <a:lnTo>
                <a:pt x="0" y="454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EE810-9649-47AD-ACE1-C5D9674A9423}">
      <dsp:nvSpPr>
        <dsp:cNvPr id="0" name=""/>
        <dsp:cNvSpPr/>
      </dsp:nvSpPr>
      <dsp:spPr>
        <a:xfrm>
          <a:off x="3820581" y="412195"/>
          <a:ext cx="1562070" cy="991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FD197-7A23-48C8-A067-DE3E4DA781C8}">
      <dsp:nvSpPr>
        <dsp:cNvPr id="0" name=""/>
        <dsp:cNvSpPr/>
      </dsp:nvSpPr>
      <dsp:spPr>
        <a:xfrm>
          <a:off x="3994145" y="577081"/>
          <a:ext cx="1562070" cy="991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Учебные </a:t>
          </a:r>
          <a:r>
            <a:rPr lang="ru-RU" sz="1800" b="1" kern="1200" dirty="0" smtClean="0"/>
            <a:t>игры</a:t>
          </a:r>
          <a:endParaRPr lang="ru-RU" sz="2000" b="1" kern="1200" dirty="0"/>
        </a:p>
      </dsp:txBody>
      <dsp:txXfrm>
        <a:off x="4023197" y="606133"/>
        <a:ext cx="1503966" cy="933810"/>
      </dsp:txXfrm>
    </dsp:sp>
    <dsp:sp modelId="{DC9ED426-41C0-42AD-ABAE-E1D0519C5224}">
      <dsp:nvSpPr>
        <dsp:cNvPr id="0" name=""/>
        <dsp:cNvSpPr/>
      </dsp:nvSpPr>
      <dsp:spPr>
        <a:xfrm>
          <a:off x="2865983" y="1858412"/>
          <a:ext cx="1562070" cy="991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8EB00E-4939-43B2-A554-2F15FD2A42BF}">
      <dsp:nvSpPr>
        <dsp:cNvPr id="0" name=""/>
        <dsp:cNvSpPr/>
      </dsp:nvSpPr>
      <dsp:spPr>
        <a:xfrm>
          <a:off x="3039546" y="2023297"/>
          <a:ext cx="1562070" cy="991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языковые</a:t>
          </a:r>
          <a:endParaRPr lang="ru-RU" sz="1800" b="1" i="1" kern="1200" dirty="0"/>
        </a:p>
      </dsp:txBody>
      <dsp:txXfrm>
        <a:off x="3068598" y="2052349"/>
        <a:ext cx="1503966" cy="933810"/>
      </dsp:txXfrm>
    </dsp:sp>
    <dsp:sp modelId="{E8A58A50-DC83-4202-B341-0BE62CE6CC86}">
      <dsp:nvSpPr>
        <dsp:cNvPr id="0" name=""/>
        <dsp:cNvSpPr/>
      </dsp:nvSpPr>
      <dsp:spPr>
        <a:xfrm>
          <a:off x="2187" y="3304629"/>
          <a:ext cx="1562070" cy="991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83EBA-1642-4E2F-BD69-764D15BCB7A0}">
      <dsp:nvSpPr>
        <dsp:cNvPr id="0" name=""/>
        <dsp:cNvSpPr/>
      </dsp:nvSpPr>
      <dsp:spPr>
        <a:xfrm>
          <a:off x="175751" y="3469514"/>
          <a:ext cx="1562070" cy="991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Фонетические </a:t>
          </a:r>
          <a:endParaRPr lang="ru-RU" sz="1800" b="1" i="1" kern="1200" dirty="0"/>
        </a:p>
      </dsp:txBody>
      <dsp:txXfrm>
        <a:off x="204803" y="3498566"/>
        <a:ext cx="1503966" cy="933810"/>
      </dsp:txXfrm>
    </dsp:sp>
    <dsp:sp modelId="{25D09778-1425-4516-989F-53A8121B0D97}">
      <dsp:nvSpPr>
        <dsp:cNvPr id="0" name=""/>
        <dsp:cNvSpPr/>
      </dsp:nvSpPr>
      <dsp:spPr>
        <a:xfrm>
          <a:off x="1911384" y="3304629"/>
          <a:ext cx="1562070" cy="991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FEDAD-47E6-45B1-9C5E-A3FFBA4E4DA2}">
      <dsp:nvSpPr>
        <dsp:cNvPr id="0" name=""/>
        <dsp:cNvSpPr/>
      </dsp:nvSpPr>
      <dsp:spPr>
        <a:xfrm>
          <a:off x="2084948" y="3469514"/>
          <a:ext cx="1562070" cy="991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Лексические</a:t>
          </a:r>
          <a:endParaRPr lang="ru-RU" sz="1800" b="1" i="1" kern="1200" dirty="0"/>
        </a:p>
      </dsp:txBody>
      <dsp:txXfrm>
        <a:off x="2114000" y="3498566"/>
        <a:ext cx="1503966" cy="933810"/>
      </dsp:txXfrm>
    </dsp:sp>
    <dsp:sp modelId="{4EE80956-AA03-41E3-A08A-6FC7EA7C0979}">
      <dsp:nvSpPr>
        <dsp:cNvPr id="0" name=""/>
        <dsp:cNvSpPr/>
      </dsp:nvSpPr>
      <dsp:spPr>
        <a:xfrm>
          <a:off x="3820581" y="3304629"/>
          <a:ext cx="1562070" cy="991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F5FE6-91CC-4E2B-872A-128F1B7C93B8}">
      <dsp:nvSpPr>
        <dsp:cNvPr id="0" name=""/>
        <dsp:cNvSpPr/>
      </dsp:nvSpPr>
      <dsp:spPr>
        <a:xfrm>
          <a:off x="3994145" y="3469514"/>
          <a:ext cx="1562070" cy="991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Грамматические </a:t>
          </a:r>
          <a:endParaRPr lang="ru-RU" sz="1800" b="1" i="1" kern="1200" dirty="0"/>
        </a:p>
      </dsp:txBody>
      <dsp:txXfrm>
        <a:off x="4023197" y="3498566"/>
        <a:ext cx="1503966" cy="933810"/>
      </dsp:txXfrm>
    </dsp:sp>
    <dsp:sp modelId="{EB5F3E8C-DEC2-46B1-9D81-C855C337CBDB}">
      <dsp:nvSpPr>
        <dsp:cNvPr id="0" name=""/>
        <dsp:cNvSpPr/>
      </dsp:nvSpPr>
      <dsp:spPr>
        <a:xfrm>
          <a:off x="5729778" y="3304629"/>
          <a:ext cx="1562070" cy="991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B6EB7-A941-4C58-83D1-69F8FA98BC17}">
      <dsp:nvSpPr>
        <dsp:cNvPr id="0" name=""/>
        <dsp:cNvSpPr/>
      </dsp:nvSpPr>
      <dsp:spPr>
        <a:xfrm>
          <a:off x="5903341" y="3469514"/>
          <a:ext cx="1562070" cy="991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Синтаксические</a:t>
          </a:r>
          <a:endParaRPr lang="ru-RU" sz="1800" b="1" i="1" kern="1200" dirty="0"/>
        </a:p>
      </dsp:txBody>
      <dsp:txXfrm>
        <a:off x="5932393" y="3498566"/>
        <a:ext cx="1503966" cy="933810"/>
      </dsp:txXfrm>
    </dsp:sp>
    <dsp:sp modelId="{43E2C31E-2FA6-4892-B333-2BC25725089C}">
      <dsp:nvSpPr>
        <dsp:cNvPr id="0" name=""/>
        <dsp:cNvSpPr/>
      </dsp:nvSpPr>
      <dsp:spPr>
        <a:xfrm>
          <a:off x="4775180" y="1858412"/>
          <a:ext cx="1562070" cy="991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A1995F-5728-4835-AD6B-2C27130AE264}">
      <dsp:nvSpPr>
        <dsp:cNvPr id="0" name=""/>
        <dsp:cNvSpPr/>
      </dsp:nvSpPr>
      <dsp:spPr>
        <a:xfrm>
          <a:off x="4948743" y="2023297"/>
          <a:ext cx="1562070" cy="991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речевые</a:t>
          </a:r>
          <a:endParaRPr lang="ru-RU" sz="1800" b="1" i="1" kern="1200" dirty="0"/>
        </a:p>
      </dsp:txBody>
      <dsp:txXfrm>
        <a:off x="4977795" y="2052349"/>
        <a:ext cx="1503966" cy="933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64167-297B-40CB-8C28-74AC3B323397}">
      <dsp:nvSpPr>
        <dsp:cNvPr id="0" name=""/>
        <dsp:cNvSpPr/>
      </dsp:nvSpPr>
      <dsp:spPr>
        <a:xfrm>
          <a:off x="3086121" y="0"/>
          <a:ext cx="4629182" cy="32575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Цель: закрепление лексики по пройденным темам. Учащиеся делятся на группы. Каждая группа по жребию выбирает лист с названием цвета (желтый, красный, зеленый, и т. д.) Выигрывает та группа, которая сумеет назвать больше предметов, животных и т. д. выбранного ими цвета.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86121" y="407195"/>
        <a:ext cx="3407597" cy="2443170"/>
      </dsp:txXfrm>
    </dsp:sp>
    <dsp:sp modelId="{BC37AF60-162C-4E15-9726-CB6248FF45F0}">
      <dsp:nvSpPr>
        <dsp:cNvPr id="0" name=""/>
        <dsp:cNvSpPr/>
      </dsp:nvSpPr>
      <dsp:spPr>
        <a:xfrm>
          <a:off x="0" y="0"/>
          <a:ext cx="3086121" cy="3257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Игра «Назови предметы одного цвета»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0652" y="150652"/>
        <a:ext cx="2784817" cy="29562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016F0-70B3-4AD3-9DBD-24AFC46B8C11}">
      <dsp:nvSpPr>
        <dsp:cNvPr id="0" name=""/>
        <dsp:cNvSpPr/>
      </dsp:nvSpPr>
      <dsp:spPr>
        <a:xfrm rot="16200000">
          <a:off x="1296987" y="-1296987"/>
          <a:ext cx="4873625" cy="746760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10344" bIns="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«Последний герой»</a:t>
          </a:r>
          <a:endParaRPr lang="ru-RU" sz="33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Для игры понадобится мяч или небольшая мягкая игрушка, которую удобно ловить. Учитель бросает мяч ребенку и называет слово на русском языке, ребенок должен быстро назвать слово на английском языке и вернуть мяч. </a:t>
          </a:r>
          <a:endParaRPr lang="ru-RU" sz="2600" kern="1200" dirty="0"/>
        </a:p>
      </dsp:txBody>
      <dsp:txXfrm rot="5400000">
        <a:off x="0" y="974725"/>
        <a:ext cx="7467600" cy="29241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EC74F-3430-4A1E-BFE6-E482DB3DC864}">
      <dsp:nvSpPr>
        <dsp:cNvPr id="0" name=""/>
        <dsp:cNvSpPr/>
      </dsp:nvSpPr>
      <dsp:spPr>
        <a:xfrm>
          <a:off x="127216" y="0"/>
          <a:ext cx="8715404" cy="68513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    </a:t>
          </a:r>
          <a:r>
            <a:rPr lang="ru-RU" sz="4400" u="sng" kern="1200" dirty="0" smtClean="0"/>
            <a:t>«Снежный ком»</a:t>
          </a:r>
          <a:endParaRPr lang="ru-RU" sz="6500" u="sng" kern="1200" dirty="0"/>
        </a:p>
        <a:p>
          <a:pPr marL="285750" lvl="1" indent="-285750" algn="r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 smtClean="0"/>
            <a:t>       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Правила игры очень просты: первый учащийся называет слово, второй повторяет</a:t>
          </a:r>
          <a:endParaRPr lang="ru-RU" sz="51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его и добавляет свое, </a:t>
          </a:r>
          <a:endParaRPr lang="ru-RU" sz="51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третий повторяет два слова</a:t>
          </a:r>
          <a:endParaRPr lang="ru-RU" sz="51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и называет свое, и так до тех пор, пока кто-либо не ошибется</a:t>
          </a:r>
          <a:r>
            <a:rPr lang="ru-RU" sz="36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5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55428" y="0"/>
        <a:ext cx="6287192" cy="6851302"/>
      </dsp:txXfrm>
    </dsp:sp>
    <dsp:sp modelId="{F221258C-0549-457D-9D06-97D09F3CFEB4}">
      <dsp:nvSpPr>
        <dsp:cNvPr id="0" name=""/>
        <dsp:cNvSpPr/>
      </dsp:nvSpPr>
      <dsp:spPr>
        <a:xfrm>
          <a:off x="-127216" y="685130"/>
          <a:ext cx="3622209" cy="548104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CC82C-8E47-4940-B730-4A5BADE827C1}">
      <dsp:nvSpPr>
        <dsp:cNvPr id="0" name=""/>
        <dsp:cNvSpPr/>
      </dsp:nvSpPr>
      <dsp:spPr>
        <a:xfrm>
          <a:off x="0" y="1165258"/>
          <a:ext cx="8072462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60A37C-B211-4092-AE00-A89106DA6442}">
      <dsp:nvSpPr>
        <dsp:cNvPr id="0" name=""/>
        <dsp:cNvSpPr/>
      </dsp:nvSpPr>
      <dsp:spPr>
        <a:xfrm>
          <a:off x="403623" y="786"/>
          <a:ext cx="5650723" cy="20057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584" tIns="0" rIns="21358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Учащиеся работают в парах. Для игры каждому понадобится небольшой лист бумаги. Учащихся просят зашифровать несколько слов, обычно 2-4 слова. Шифровать слова можно по-разному: записать слово с пропущенными буквами, указав общее количество букв в слове, переставить буквы местами, пропустить одну или две буквы, допустить одну или две ошибки в слове.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1538" y="98701"/>
        <a:ext cx="5454893" cy="1809961"/>
      </dsp:txXfrm>
    </dsp:sp>
    <dsp:sp modelId="{20E0B4F8-F727-4CE6-A03F-0904A3D3BBCD}">
      <dsp:nvSpPr>
        <dsp:cNvPr id="0" name=""/>
        <dsp:cNvSpPr/>
      </dsp:nvSpPr>
      <dsp:spPr>
        <a:xfrm>
          <a:off x="0" y="3750778"/>
          <a:ext cx="8072462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EE6B93-82DF-473F-9C48-1EF9AD8F9E3B}">
      <dsp:nvSpPr>
        <dsp:cNvPr id="0" name=""/>
        <dsp:cNvSpPr/>
      </dsp:nvSpPr>
      <dsp:spPr>
        <a:xfrm>
          <a:off x="403623" y="2909458"/>
          <a:ext cx="5650723" cy="1682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584" tIns="0" rIns="21358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Можно предложить учащимся группы слов (от трех до пяти слов в одной группе), которые бы были логически связаны между собой. Но одно слово должно быть лишним. Учащимся нужно найти лишнее слово и объяснить, почему оно не подходит для данной категории.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5763" y="2991598"/>
        <a:ext cx="5486443" cy="15183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00EE8-DD7F-4BE5-B295-65F1135C7712}">
      <dsp:nvSpPr>
        <dsp:cNvPr id="0" name=""/>
        <dsp:cNvSpPr/>
      </dsp:nvSpPr>
      <dsp:spPr>
        <a:xfrm>
          <a:off x="1311478" y="1331898"/>
          <a:ext cx="2393813" cy="1596673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Для начального уровня «</a:t>
          </a:r>
          <a:r>
            <a:rPr lang="ru-RU" sz="1400" kern="1200" dirty="0" err="1" smtClean="0"/>
            <a:t>definitions</a:t>
          </a:r>
          <a:r>
            <a:rPr lang="ru-RU" sz="1400" kern="1200" dirty="0" smtClean="0"/>
            <a:t>» можно давать на родном языке, а слова вписывать на английском. </a:t>
          </a:r>
          <a:endParaRPr lang="ru-RU" sz="1400" kern="1200" dirty="0"/>
        </a:p>
      </dsp:txBody>
      <dsp:txXfrm>
        <a:off x="1694488" y="1331898"/>
        <a:ext cx="2010803" cy="1596673"/>
      </dsp:txXfrm>
    </dsp:sp>
    <dsp:sp modelId="{2BACCC2D-3814-4339-84EF-D43D59F6C98A}">
      <dsp:nvSpPr>
        <dsp:cNvPr id="0" name=""/>
        <dsp:cNvSpPr/>
      </dsp:nvSpPr>
      <dsp:spPr>
        <a:xfrm>
          <a:off x="1105730" y="2840675"/>
          <a:ext cx="2393813" cy="15966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Для более высокого уровня «</a:t>
          </a:r>
          <a:r>
            <a:rPr lang="ru-RU" sz="1600" kern="1200" dirty="0" err="1" smtClean="0"/>
            <a:t>definitions</a:t>
          </a:r>
          <a:r>
            <a:rPr lang="ru-RU" sz="1600" kern="1200" dirty="0" smtClean="0"/>
            <a:t>» уже нужно давать на английском языке.</a:t>
          </a:r>
          <a:endParaRPr lang="ru-RU" sz="1600" kern="1200" dirty="0"/>
        </a:p>
      </dsp:txBody>
      <dsp:txXfrm>
        <a:off x="1488740" y="2840675"/>
        <a:ext cx="2010803" cy="1596673"/>
      </dsp:txXfrm>
    </dsp:sp>
    <dsp:sp modelId="{6A14C21E-B905-49FB-9D34-280005443921}">
      <dsp:nvSpPr>
        <dsp:cNvPr id="0" name=""/>
        <dsp:cNvSpPr/>
      </dsp:nvSpPr>
      <dsp:spPr>
        <a:xfrm>
          <a:off x="-192945" y="520963"/>
          <a:ext cx="1850258" cy="1595875"/>
        </a:xfrm>
        <a:prstGeom prst="ellipse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u="none" kern="1200" dirty="0" smtClean="0">
              <a:latin typeface="Times New Roman" pitchFamily="18" charset="0"/>
              <a:cs typeface="Times New Roman" pitchFamily="18" charset="0"/>
            </a:rPr>
            <a:t>Кроссворд</a:t>
          </a:r>
          <a:endParaRPr lang="ru-RU" sz="1800" b="1" i="1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019" y="754673"/>
        <a:ext cx="1308330" cy="1128455"/>
      </dsp:txXfrm>
    </dsp:sp>
    <dsp:sp modelId="{AA880C9A-080F-44A0-AE07-2E0181C46E26}">
      <dsp:nvSpPr>
        <dsp:cNvPr id="0" name=""/>
        <dsp:cNvSpPr/>
      </dsp:nvSpPr>
      <dsp:spPr>
        <a:xfrm>
          <a:off x="5327826" y="1400475"/>
          <a:ext cx="3118536" cy="1596673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Вам нужно начертить таблицу, в которой по горизонтали написаны категории вопросов, т.е. изученные темы, а по вертикали баллы, которые учащийся может получить за правильный ответ. </a:t>
          </a:r>
          <a:endParaRPr lang="ru-RU" sz="1200" kern="1200" dirty="0"/>
        </a:p>
      </dsp:txBody>
      <dsp:txXfrm>
        <a:off x="5826792" y="1400475"/>
        <a:ext cx="2619570" cy="1596673"/>
      </dsp:txXfrm>
    </dsp:sp>
    <dsp:sp modelId="{98410442-6751-4F2E-BE20-58669BFCA791}">
      <dsp:nvSpPr>
        <dsp:cNvPr id="0" name=""/>
        <dsp:cNvSpPr/>
      </dsp:nvSpPr>
      <dsp:spPr>
        <a:xfrm>
          <a:off x="5521167" y="2928939"/>
          <a:ext cx="2732250" cy="15966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Учащийся  выбирает категорию и сложность вопроса, вы зачитываете вопрос. Если ответ неправильный, можно предложить сопернику попробовать ответить на вопрос. Кто наберет больше всего баллов, тот и выиграл</a:t>
          </a:r>
          <a:endParaRPr lang="ru-RU" sz="1200" kern="1200" dirty="0"/>
        </a:p>
      </dsp:txBody>
      <dsp:txXfrm>
        <a:off x="5958327" y="2928939"/>
        <a:ext cx="2295090" cy="1596673"/>
      </dsp:txXfrm>
    </dsp:sp>
    <dsp:sp modelId="{BE6F9DB8-20A0-4B3B-BED8-9ECF6A7BD3A1}">
      <dsp:nvSpPr>
        <dsp:cNvPr id="0" name=""/>
        <dsp:cNvSpPr/>
      </dsp:nvSpPr>
      <dsp:spPr>
        <a:xfrm>
          <a:off x="4071954" y="428610"/>
          <a:ext cx="1807472" cy="1595875"/>
        </a:xfrm>
        <a:prstGeom prst="ellipse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Викторина</a:t>
          </a: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36652" y="662320"/>
        <a:ext cx="1278076" cy="11284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1234FC-153D-4CFB-83D7-6D11697A2C10}">
      <dsp:nvSpPr>
        <dsp:cNvPr id="0" name=""/>
        <dsp:cNvSpPr/>
      </dsp:nvSpPr>
      <dsp:spPr>
        <a:xfrm>
          <a:off x="1116" y="0"/>
          <a:ext cx="2902148" cy="6858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u="none" kern="1200" dirty="0" err="1" smtClean="0">
              <a:latin typeface="Times New Roman" pitchFamily="18" charset="0"/>
              <a:cs typeface="Times New Roman" pitchFamily="18" charset="0"/>
            </a:rPr>
            <a:t>Цветик-семицветик</a:t>
          </a:r>
          <a:endParaRPr lang="ru-RU" sz="2800" b="1" i="1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16" y="0"/>
        <a:ext cx="2902148" cy="2057400"/>
      </dsp:txXfrm>
    </dsp:sp>
    <dsp:sp modelId="{7EF5D2CA-715A-462D-9354-884DBA0437E7}">
      <dsp:nvSpPr>
        <dsp:cNvPr id="0" name=""/>
        <dsp:cNvSpPr/>
      </dsp:nvSpPr>
      <dsp:spPr>
        <a:xfrm>
          <a:off x="291331" y="2059409"/>
          <a:ext cx="2321718" cy="20677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Дети сидят на своих местах. Играют поочередно. На столе у учителя набор цветных карточек в виде лепестков цветка</a:t>
          </a:r>
          <a:endParaRPr lang="ru-RU" sz="1600" kern="1200" dirty="0"/>
        </a:p>
      </dsp:txBody>
      <dsp:txXfrm>
        <a:off x="351894" y="2119972"/>
        <a:ext cx="2200592" cy="1946654"/>
      </dsp:txXfrm>
    </dsp:sp>
    <dsp:sp modelId="{E2108F45-59DF-453C-ABF3-D363265B367B}">
      <dsp:nvSpPr>
        <dsp:cNvPr id="0" name=""/>
        <dsp:cNvSpPr/>
      </dsp:nvSpPr>
      <dsp:spPr>
        <a:xfrm>
          <a:off x="291331" y="4445310"/>
          <a:ext cx="2321718" cy="2067780"/>
        </a:xfrm>
        <a:prstGeom prst="roundRect">
          <a:avLst>
            <a:gd name="adj" fmla="val 10000"/>
          </a:avLst>
        </a:prstGeom>
        <a:solidFill>
          <a:schemeClr val="accent2">
            <a:hueOff val="-4032637"/>
            <a:satOff val="1754"/>
            <a:lumOff val="5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Дети поочередно берут цветные карточки и прикрепляют на специальный кружок сердцевину цветка, формируя цветок. При этом они говорят: “I </a:t>
          </a:r>
          <a:r>
            <a:rPr lang="ru-RU" sz="1400" kern="1200" dirty="0" err="1" smtClean="0"/>
            <a:t>like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green</a:t>
          </a:r>
          <a:r>
            <a:rPr lang="ru-RU" sz="1400" kern="1200" dirty="0" smtClean="0"/>
            <a:t>”. </a:t>
          </a:r>
          <a:br>
            <a:rPr lang="ru-RU" sz="1400" kern="1200" dirty="0" smtClean="0"/>
          </a:br>
          <a:endParaRPr lang="ru-RU" sz="1400" kern="1200" dirty="0"/>
        </a:p>
      </dsp:txBody>
      <dsp:txXfrm>
        <a:off x="351894" y="4505873"/>
        <a:ext cx="2200592" cy="1946654"/>
      </dsp:txXfrm>
    </dsp:sp>
    <dsp:sp modelId="{0B4C05FA-FDE8-4F0E-9A41-75BEFCD0B20A}">
      <dsp:nvSpPr>
        <dsp:cNvPr id="0" name=""/>
        <dsp:cNvSpPr/>
      </dsp:nvSpPr>
      <dsp:spPr>
        <a:xfrm>
          <a:off x="3120925" y="0"/>
          <a:ext cx="2902148" cy="6858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latin typeface="Times New Roman" pitchFamily="18" charset="0"/>
              <a:cs typeface="Times New Roman" pitchFamily="18" charset="0"/>
            </a:rPr>
            <a:t>Игра «Назови шестое» </a:t>
          </a:r>
          <a:r>
            <a:rPr lang="ru-RU" sz="3300" kern="1200" dirty="0" smtClean="0"/>
            <a:t/>
          </a:r>
          <a:br>
            <a:rPr lang="ru-RU" sz="3300" kern="1200" dirty="0" smtClean="0"/>
          </a:br>
          <a:endParaRPr lang="ru-RU" sz="3300" kern="1200" dirty="0"/>
        </a:p>
      </dsp:txBody>
      <dsp:txXfrm>
        <a:off x="3120925" y="0"/>
        <a:ext cx="2902148" cy="2057400"/>
      </dsp:txXfrm>
    </dsp:sp>
    <dsp:sp modelId="{039F05F0-7048-47E0-9E3D-6333186EEDDD}">
      <dsp:nvSpPr>
        <dsp:cNvPr id="0" name=""/>
        <dsp:cNvSpPr/>
      </dsp:nvSpPr>
      <dsp:spPr>
        <a:xfrm>
          <a:off x="3500433" y="1901553"/>
          <a:ext cx="2321718" cy="2269373"/>
        </a:xfrm>
        <a:prstGeom prst="roundRect">
          <a:avLst>
            <a:gd name="adj" fmla="val 10000"/>
          </a:avLst>
        </a:prstGeom>
        <a:solidFill>
          <a:schemeClr val="accent2">
            <a:hueOff val="-8065275"/>
            <a:satOff val="3508"/>
            <a:lumOff val="1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. Игроки садятся в круг. Водящий начинает игру, перечисляя слова из изученной лексики, например, 5 видов спорта, 5 профессий, 5 животных и так далее.</a:t>
          </a:r>
          <a:endParaRPr lang="ru-RU" sz="1600" kern="1200" dirty="0"/>
        </a:p>
      </dsp:txBody>
      <dsp:txXfrm>
        <a:off x="3566901" y="1968021"/>
        <a:ext cx="2188782" cy="2136437"/>
      </dsp:txXfrm>
    </dsp:sp>
    <dsp:sp modelId="{BF49AD41-455A-4C08-992C-B8803BB69117}">
      <dsp:nvSpPr>
        <dsp:cNvPr id="0" name=""/>
        <dsp:cNvSpPr/>
      </dsp:nvSpPr>
      <dsp:spPr>
        <a:xfrm>
          <a:off x="3500433" y="4337106"/>
          <a:ext cx="2321718" cy="2003735"/>
        </a:xfrm>
        <a:prstGeom prst="roundRect">
          <a:avLst>
            <a:gd name="adj" fmla="val 10000"/>
          </a:avLst>
        </a:prstGeom>
        <a:solidFill>
          <a:schemeClr val="accent2">
            <a:hueOff val="-12097912"/>
            <a:satOff val="5261"/>
            <a:lumOff val="15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Тот, кого попросили продолжить перечень, должен быстро добавить ещё одно название, назвать «шестое», не повторяя </a:t>
          </a:r>
          <a:r>
            <a:rPr lang="ru-RU" sz="1200" kern="1200" dirty="0" err="1" smtClean="0"/>
            <a:t>пере-численного</a:t>
          </a:r>
          <a:r>
            <a:rPr lang="ru-RU" sz="1200" kern="1200" dirty="0" smtClean="0"/>
            <a:t> прежде. Если отвечающий сразу называет 6-ое слово, то становится ведущим, если ученик промедлит, то водящий остается прежний. </a:t>
          </a:r>
          <a:endParaRPr lang="ru-RU" sz="1200" kern="1200" dirty="0"/>
        </a:p>
      </dsp:txBody>
      <dsp:txXfrm>
        <a:off x="3559120" y="4395793"/>
        <a:ext cx="2204344" cy="1886361"/>
      </dsp:txXfrm>
    </dsp:sp>
    <dsp:sp modelId="{8791B9BC-DDC3-45CB-8FE4-7B5BA7C434C1}">
      <dsp:nvSpPr>
        <dsp:cNvPr id="0" name=""/>
        <dsp:cNvSpPr/>
      </dsp:nvSpPr>
      <dsp:spPr>
        <a:xfrm>
          <a:off x="6240735" y="0"/>
          <a:ext cx="2902148" cy="6858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u="none" kern="1200" dirty="0" smtClean="0">
              <a:latin typeface="Times New Roman" pitchFamily="18" charset="0"/>
              <a:cs typeface="Times New Roman" pitchFamily="18" charset="0"/>
            </a:rPr>
            <a:t>Игра капитанов</a:t>
          </a:r>
          <a:r>
            <a:rPr lang="ru-RU" sz="4100" kern="1200" dirty="0" smtClean="0"/>
            <a:t/>
          </a:r>
          <a:br>
            <a:rPr lang="ru-RU" sz="4100" kern="1200" dirty="0" smtClean="0"/>
          </a:br>
          <a:endParaRPr lang="ru-RU" sz="4100" kern="1200" dirty="0"/>
        </a:p>
      </dsp:txBody>
      <dsp:txXfrm>
        <a:off x="6240735" y="0"/>
        <a:ext cx="2902148" cy="2057400"/>
      </dsp:txXfrm>
    </dsp:sp>
    <dsp:sp modelId="{3BEC283D-227B-482F-8650-6A43DB84F75E}">
      <dsp:nvSpPr>
        <dsp:cNvPr id="0" name=""/>
        <dsp:cNvSpPr/>
      </dsp:nvSpPr>
      <dsp:spPr>
        <a:xfrm>
          <a:off x="6530950" y="2058566"/>
          <a:ext cx="2321718" cy="2385912"/>
        </a:xfrm>
        <a:prstGeom prst="roundRect">
          <a:avLst>
            <a:gd name="adj" fmla="val 10000"/>
          </a:avLst>
        </a:prstGeom>
        <a:solidFill>
          <a:schemeClr val="accent2">
            <a:hueOff val="-16130550"/>
            <a:satOff val="7015"/>
            <a:lumOff val="2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Каждому капитану дается мешочек, в котором 2 игрушки. У одного, например, волк и обезьяна, а у другого – слон и кошка. Капитаны должны определить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каждую игрушку, не называя ее. </a:t>
          </a:r>
          <a:endParaRPr lang="ru-RU" sz="1600" kern="1200" dirty="0"/>
        </a:p>
      </dsp:txBody>
      <dsp:txXfrm>
        <a:off x="6598951" y="2126567"/>
        <a:ext cx="2185716" cy="2249910"/>
      </dsp:txXfrm>
    </dsp:sp>
    <dsp:sp modelId="{FC4AF7AE-C6AE-46C6-90C6-4D40AFFAE6FB}">
      <dsp:nvSpPr>
        <dsp:cNvPr id="0" name=""/>
        <dsp:cNvSpPr/>
      </dsp:nvSpPr>
      <dsp:spPr>
        <a:xfrm>
          <a:off x="6530950" y="4720405"/>
          <a:ext cx="2321718" cy="1793527"/>
        </a:xfrm>
        <a:prstGeom prst="roundRect">
          <a:avLst>
            <a:gd name="adj" fmla="val 10000"/>
          </a:avLst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Угадывают ребята другой команды. Пример: «</a:t>
          </a:r>
          <a:r>
            <a:rPr lang="en-US" sz="1400" kern="1200" dirty="0" smtClean="0"/>
            <a:t>It</a:t>
          </a:r>
          <a:r>
            <a:rPr lang="ru-RU" sz="1400" kern="1200" dirty="0" smtClean="0"/>
            <a:t>’</a:t>
          </a:r>
          <a:r>
            <a:rPr lang="en-US" sz="1400" kern="1200" dirty="0" smtClean="0"/>
            <a:t>s an animal</a:t>
          </a:r>
          <a:r>
            <a:rPr lang="ru-RU" sz="1400" kern="1200" dirty="0" smtClean="0"/>
            <a:t>. </a:t>
          </a:r>
          <a:r>
            <a:rPr lang="en-US" sz="1400" kern="1200" dirty="0" smtClean="0"/>
            <a:t>It </a:t>
          </a:r>
          <a:r>
            <a:rPr lang="en-US" sz="1400" kern="1200" dirty="0" smtClean="0"/>
            <a:t>lives in Africa. It’s brown. It lives in the trees. It likes </a:t>
          </a:r>
          <a:r>
            <a:rPr lang="en-US" sz="1400" kern="1200" dirty="0" err="1" smtClean="0"/>
            <a:t>bananes</a:t>
          </a:r>
          <a:r>
            <a:rPr lang="ru-RU" sz="1400" kern="1200" dirty="0" smtClean="0"/>
            <a:t>.» (</a:t>
          </a:r>
          <a:r>
            <a:rPr lang="en-US" sz="1400" kern="1200" dirty="0" smtClean="0"/>
            <a:t>a monkey</a:t>
          </a:r>
          <a:r>
            <a:rPr lang="ru-RU" sz="1400" kern="1200" dirty="0" smtClean="0"/>
            <a:t>).</a:t>
          </a:r>
          <a:endParaRPr lang="ru-RU" sz="1400" kern="1200" dirty="0"/>
        </a:p>
      </dsp:txBody>
      <dsp:txXfrm>
        <a:off x="6583481" y="4772936"/>
        <a:ext cx="2216656" cy="1688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214422"/>
            <a:ext cx="7774632" cy="232757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Yu Gothic UI Semibold" pitchFamily="34" charset="-128"/>
                <a:ea typeface="Yu Gothic UI Semibold" pitchFamily="34" charset="-128"/>
              </a:rPr>
              <a:t/>
            </a:r>
            <a:br>
              <a:rPr lang="ru-RU" sz="3600" b="1" i="1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3600" b="1" i="1" dirty="0">
                <a:latin typeface="Yu Gothic UI Semibold" pitchFamily="34" charset="-128"/>
                <a:ea typeface="Yu Gothic UI Semibold" pitchFamily="34" charset="-128"/>
              </a:rPr>
              <a:t/>
            </a:r>
            <a:br>
              <a:rPr lang="ru-RU" sz="3600" b="1" i="1" dirty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3600" b="1" i="1" dirty="0" smtClean="0">
                <a:latin typeface="Yu Gothic UI Semibold" pitchFamily="34" charset="-128"/>
                <a:ea typeface="Yu Gothic UI Semibold" pitchFamily="34" charset="-128"/>
              </a:rPr>
              <a:t>Лексические </a:t>
            </a:r>
            <a:r>
              <a:rPr lang="ru-RU" sz="3600" b="1" i="1" dirty="0">
                <a:latin typeface="Yu Gothic UI Semibold" pitchFamily="34" charset="-128"/>
                <a:ea typeface="Yu Gothic UI Semibold" pitchFamily="34" charset="-128"/>
              </a:rPr>
              <a:t>игры как эффективный способ обучения английскому языку в начальной школе</a:t>
            </a:r>
          </a:p>
        </p:txBody>
      </p:sp>
      <p:pic>
        <p:nvPicPr>
          <p:cNvPr id="2050" name="Picture 2" descr="http://youreng.ru/wp-content/uploads/2016/05/english-learning-child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2739" y="3786191"/>
            <a:ext cx="4611261" cy="30718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833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214290"/>
            <a:ext cx="7143800" cy="3643338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Несомненно, на этом список лексических игр, используемых мной на уроках, не заканчивается.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Благодаря играм активизируются все познавательные процессы учащихся: развиваются память, мышление, воображение, творческие способности учащихся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9458" name="Picture 2" descr="D:\Documents and Settings\Olya\Рабочий стол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10937"/>
            <a:ext cx="4929222" cy="4365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Спасибо за внимание!</a:t>
            </a:r>
            <a:endParaRPr lang="ru-RU" sz="3600" b="1" dirty="0"/>
          </a:p>
        </p:txBody>
      </p:sp>
      <p:pic>
        <p:nvPicPr>
          <p:cNvPr id="20482" name="Picture 2" descr="D:\Documents and Settings\Olya\Рабочий стол\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1916" y="1600200"/>
            <a:ext cx="6498167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7158" y="142852"/>
            <a:ext cx="4143404" cy="600079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Использование игровых приемов обучения иноязычному общению приобретает особую значимость. Применяя игровые технологии на уроках, я стараюсь активизировать мыслительную деятельность учащихся. Слабый по языковой подготовке ученик может стать первым в игре: находчивость и сообразительность оказываются порой более важными, чем знание предмета. Это очень важный момент для преодоления языкового барьера в дальнейшем.</a:t>
            </a:r>
            <a:endParaRPr lang="ru-RU" sz="2000" b="1" dirty="0"/>
          </a:p>
        </p:txBody>
      </p:sp>
      <p:pic>
        <p:nvPicPr>
          <p:cNvPr id="1029" name="Picture 5" descr="D:\Documents and Settings\Olya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214422"/>
            <a:ext cx="4278019" cy="4429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928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>Классификация учебных игр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58204" cy="5715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Лексические игры на уроках английского языка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714348" y="1214422"/>
          <a:ext cx="7715304" cy="3257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7650" name="Picture 2" descr="D:\Documents and Settings\Olya\Рабочий стол\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43174" y="4500569"/>
            <a:ext cx="6072230" cy="2357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www.zheldor.info/culture/pic.phtml?kod_news=3100&amp;number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66205" y="3714752"/>
            <a:ext cx="4377795" cy="3143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871540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58204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Игровые задания на шифрование слов</a:t>
            </a:r>
            <a:endParaRPr lang="ru-RU" b="1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1285860"/>
          <a:ext cx="8072462" cy="5187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-428652"/>
          <a:ext cx="8253418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434" name="Picture 2" descr="D:\Documents and Settings\Olya\Рабочий стол\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3967167"/>
            <a:ext cx="5072098" cy="28908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374686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621</Words>
  <Application>Microsoft Office PowerPoint</Application>
  <PresentationFormat>Экран (4:3)</PresentationFormat>
  <Paragraphs>42</Paragraphs>
  <Slides>11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Yu Gothic UI Semibold</vt:lpstr>
      <vt:lpstr>Century Schoolbook</vt:lpstr>
      <vt:lpstr>Times New Roman</vt:lpstr>
      <vt:lpstr>Wingdings</vt:lpstr>
      <vt:lpstr>Wingdings 2</vt:lpstr>
      <vt:lpstr>Эркер</vt:lpstr>
      <vt:lpstr>  Лексические игры как эффективный способ обучения английскому языку в начальной школе</vt:lpstr>
      <vt:lpstr>Презентация PowerPoint</vt:lpstr>
      <vt:lpstr>Классификация учебных игр</vt:lpstr>
      <vt:lpstr>Лексические игры на уроках английского языка</vt:lpstr>
      <vt:lpstr>Презентация PowerPoint</vt:lpstr>
      <vt:lpstr>Презентация PowerPoint</vt:lpstr>
      <vt:lpstr>Игровые задания на шифрование слов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Лексические игры как эффективный способ обучения английскому языку в начальной школе</dc:title>
  <dc:creator>ira zinkovskaya</dc:creator>
  <cp:lastModifiedBy>User</cp:lastModifiedBy>
  <cp:revision>15</cp:revision>
  <dcterms:created xsi:type="dcterms:W3CDTF">2017-08-26T16:23:59Z</dcterms:created>
  <dcterms:modified xsi:type="dcterms:W3CDTF">2018-12-25T17:26:59Z</dcterms:modified>
</cp:coreProperties>
</file>