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3AC5"/>
    <a:srgbClr val="00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2D3AA-7123-4789-88FB-4040B87B6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D3FAC77-81A0-4298-AE62-3AEA98582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C0BF84-4138-452C-8CC1-C32DE883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AC29C7-5700-4755-8997-49E2CACD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65395C-33E0-4349-80A3-707C7001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E03FBB-C787-4AE2-886F-472276EA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21203D2-FBD1-4268-9389-A177F90AF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6EEEA8-FA6C-4DA7-AF10-B84AB5CD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45A9A5-FD61-4818-A051-52681D6D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D71B83-B6C0-4BCD-836D-FD497838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4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A27AAA6-E14C-4BD6-B5D2-EBC4D37F6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C2D35E-89B5-422C-ACC3-DCF539355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54A5D6-4E95-4855-8FB2-67807020E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1F48B7-C7C5-4E89-8009-ED6DAF01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D478FC-0CE5-496D-8D65-89DEEAF9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5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603E3C-4EBE-49CE-8FB0-C21C3DA9A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5744C0-030D-45F2-99D1-48DB9F45B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DC5301-CF82-40FE-84A6-873C5051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E53D66-D948-44C8-8911-C9E46395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95A118-5046-40A9-B0B1-CBE58683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07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276D5C-29C7-4805-A065-20B70806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33D79A-1DA1-4903-9485-1E379B0C0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D0DF0A-BAF9-49CC-A8AE-DD883196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D8A346-1FC5-4007-A643-022595D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FA15B8-004B-4585-8931-4333BEFE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D20F50-1D20-4716-801A-D9113529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B15235-7D5D-4DE3-84FF-403AFEF63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A300795-7A50-463C-8BC4-5FB35AD59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9F8A7FF-625A-4438-B643-A3B3DCAA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A2EC3D-E8F5-4345-AAED-147A7E89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5457264-29A8-4678-91AF-CA21F45D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7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8E3F0F-595E-4B4B-80B7-6FFF47C3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4A68216-4E54-47BC-9303-EEB70DB5D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00057D-FD37-43A2-ADE3-892886067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E8E99CC-B019-4D0F-8953-293B56545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0E9C634-64FC-4A61-836B-56E933C47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892FC11-4D10-4F56-9849-03D8A89E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10FAFF7-C4EF-47A2-A986-65D3F5D3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8AFA549-3522-420D-8EF3-05AA1C15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3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874F77-2DD9-4E97-90D2-725A2FAC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E159120-F772-411F-950D-6374C608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84E9C22-0F90-4D27-971E-510EC4A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D328771-0A57-49A7-978F-6F8A627B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5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703AA9A-3AC1-4CAF-942A-44F0D13D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6F9EEE8-9D74-4202-94A7-0295767F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91150B2-49DA-4415-B109-9D5DD014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61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8F3FF0-7C84-4069-BB79-59B9DC97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7BEF50-DE7A-4A59-86EB-C30491FB6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0DFA7B1-0A2F-4701-95F5-73E8627DC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EFB5FC-7564-4217-8F92-6769691C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42ABED-2F20-4AA0-ADAB-F62FC0F4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B8F4BE7-A981-41F8-8DF4-51E793D1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6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8C3357-6536-4BD5-8CE4-634C22F0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3C2597-76CA-4A3E-A118-061C0BDA1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B086D33-DD96-4A36-8399-FC5988C38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045088-8E60-4856-B65C-FE3DCE6D1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822707-8683-4766-9247-4F3EA8AC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16AF90-EEE3-4EE8-87CF-3883B8DF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1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C203E1-5F5A-4992-9359-8E466DE7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9DE387-91DA-4A3D-A64B-C9496849C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D9BCCA-DAB1-4EB6-B29C-812E36DB0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A2E00-ADB8-400B-AA89-1EC505E3941F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96A4EF-25EA-4CF7-BCB3-661D987F2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FD5188-6491-4FB0-9F6E-3C67CCB63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0C1D0-06B1-4548-B467-CDE0D0A8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d.by/wallpapers/t/tetrad_dlya_retseptov.jpg">
            <a:extLst>
              <a:ext uri="{FF2B5EF4-FFF2-40B4-BE49-F238E27FC236}">
                <a16:creationId xmlns:a16="http://schemas.microsoft.com/office/drawing/2014/main" xmlns="" id="{1248ED57-DEA4-4CBC-838A-5F75B39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0EC667-31BA-486D-A05A-FA5AAFC97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509" y="-720436"/>
            <a:ext cx="9421091" cy="2874818"/>
          </a:xfrm>
          <a:ln w="76200"/>
          <a:effectLst>
            <a:softEdge rad="635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9600" b="1" dirty="0">
                <a:ln w="762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Good morning!</a:t>
            </a:r>
            <a:endParaRPr lang="ru-RU" sz="9600" b="1" dirty="0">
              <a:ln w="762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E1E346E-0D49-45D7-B746-31A84D2B56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7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3EC06B-4C98-41E5-BA45-84CD29BF1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391" y="1"/>
            <a:ext cx="5196609" cy="53395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508E82-E00F-45F0-91A8-A4535E69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652AB8-24C6-49B7-9A65-B7E579564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0CB376-5F09-41BD-8F55-E0F43E20C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180"/>
            <a:ext cx="4779818" cy="54207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AB3D78-44D3-46CC-A8B3-EF715015B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279" y="2535383"/>
            <a:ext cx="5970651" cy="41602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8816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B054D6-629F-4C1F-8347-9F065490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6284FB-4182-4D01-AF0A-2C2F94E26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320144" cy="6858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u="sng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Hometask</a:t>
            </a:r>
            <a:r>
              <a:rPr lang="en-US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: </a:t>
            </a: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/>
            </a:r>
            <a:br>
              <a:rPr lang="en-US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to make up a </a:t>
            </a:r>
            <a:r>
              <a:rPr lang="en-US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composition</a:t>
            </a: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about your </a:t>
            </a:r>
            <a:r>
              <a:rPr lang="en-US" u="sng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favourite</a:t>
            </a:r>
            <a:r>
              <a:rPr lang="en-US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 dish </a:t>
            </a: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and to make up </a:t>
            </a:r>
            <a:r>
              <a:rPr lang="en-US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a list of products which are necessary for it!</a:t>
            </a:r>
            <a:endParaRPr lang="ru-RU" u="sng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5C5D16-6E0A-44B2-88C4-DA30C9739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6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293C3BF-2116-4BB6-B050-E7818EED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" y="141493"/>
            <a:ext cx="11984181" cy="65473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B60138-54F5-4E07-A47C-A160BD3B1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745" y="1406236"/>
            <a:ext cx="8271164" cy="38169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69718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F148A1-C7D4-4F92-87AD-91531171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6121F2B-BE20-4B65-A55D-9F451011C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254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A05F63-AFC7-4842-B70C-B88F8A2BB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1" y="0"/>
            <a:ext cx="1228898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304726-0184-440A-882A-02098353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73" y="969818"/>
            <a:ext cx="6407727" cy="45858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0AE619-9A28-48B8-993C-FBCEB437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5993"/>
            <a:ext cx="8400516" cy="2790320"/>
          </a:xfrm>
        </p:spPr>
        <p:txBody>
          <a:bodyPr>
            <a:noAutofit/>
          </a:bodyPr>
          <a:lstStyle/>
          <a:p>
            <a:r>
              <a:rPr lang="en-US" sz="8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Correct English pronunciation!</a:t>
            </a:r>
            <a:endParaRPr lang="ru-RU" sz="8800" b="1" dirty="0">
              <a:ln w="381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565734-C26D-480B-B867-690B9B428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AFECAC-E6C0-4B8F-9554-16F3FEC2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445" y="969818"/>
            <a:ext cx="1712267" cy="17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57EE91-5B93-4D4B-A022-361A8B3B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151CA2-35C7-4846-966E-EC9D4FFC5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310" y="1600201"/>
            <a:ext cx="9144000" cy="2387600"/>
          </a:xfrm>
          <a:effectLst>
            <a:softEdge rad="635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9600" b="1" dirty="0">
                <a:ln w="571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Traditional British cuisine</a:t>
            </a:r>
            <a:endParaRPr lang="ru-RU" sz="9600" b="1" dirty="0">
              <a:ln w="571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90A1553-A6CD-4B68-ACAD-937328E86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4508"/>
            <a:ext cx="9144000" cy="353291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50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E766DA-30EC-4772-BB53-1BA1715F4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1BBAC9-CD0D-4EE7-BEED-6DF7D2D1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2" y="576264"/>
            <a:ext cx="11873345" cy="2651846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 do you have for breakfast/lunch/dinner?</a:t>
            </a:r>
            <a:endParaRPr lang="ru-RU" sz="7200" b="1" dirty="0">
              <a:ln w="381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EB18B8-9A79-4EED-8CBB-3968178B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45" y="3013364"/>
            <a:ext cx="4572000" cy="38446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FC391E-3CFF-4103-861D-9A4BABCBE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5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8B16FF-94D2-4FD1-9193-CAD4BF61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A72A83-0F54-468E-8CA0-2E85F02E4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B5A5B7-9B46-4C40-BF4A-4D639E40E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"/>
            <a:ext cx="12191999" cy="6858000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Traditional </a:t>
            </a:r>
            <a:r>
              <a:rPr lang="en-US" sz="9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british</a:t>
            </a:r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dishes </a:t>
            </a:r>
            <a:endParaRPr lang="ru-RU" sz="96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Each of the four countries, England, Ireland, Scotland, and Wales have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many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speci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fic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dishes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. These dishes are so familiar, so they are eaten in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many countries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to some lesser or greater degree.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There is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much dispute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about which is truly the English national dish, because we can observe quite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 lot of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similar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dishes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.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Number one on the list for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many years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has been roast beef and Yorkshire puddings, followed closely by fish and chips.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Irish Stew is a thick hearty dish of mutton, potatoes, and onions and undisputedly the national dish of Ireland. Within the dish there are, which are synonymous with the island, potatoes being one of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many </a:t>
            </a:r>
            <a:r>
              <a:rPr lang="en-US" sz="8800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ingredients</a:t>
            </a:r>
            <a:r>
              <a:rPr lang="en-US" sz="88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the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most recognized. 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Haggis is regarded as the Scottish national dish. It is a sheep's stomach stuffed with offal, suet, onions, and oatmeal. The result is an exotic type of sausage.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8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Cawl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is the national dish of Wales. It is also a stew and made from bacon, Welsh lamb or beef, cabbage, and leeks.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Despite the fact that there are different dishes in these four </a:t>
            </a:r>
            <a:r>
              <a:rPr lang="en-US" sz="88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contries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, the most famous tradition in the UK is  the so-called “Fife O’clock” ,a tea break at 5:00 </a:t>
            </a:r>
            <a:r>
              <a:rPr lang="en-US" sz="88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pm.As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it is a break,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little time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is devoted to this case, but there are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few  people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who will miss it. Actually, British people drink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much tea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every day. They don`t have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much food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at this time. They mostly give their preferences to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 few sandwiches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.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Tea with </a:t>
            </a:r>
            <a:r>
              <a:rPr lang="en-US" sz="88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 little amount of milk</a:t>
            </a:r>
            <a:r>
              <a:rPr lang="en-US" sz="88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is also possible.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8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5CE0D6-553F-4615-86C0-6182B53E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982AD82-465D-4984-B893-4E2FAE15A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2" y="161132"/>
            <a:ext cx="5209308" cy="332148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AFC3F8-BE70-4967-8060-464592F30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632" y="3429000"/>
            <a:ext cx="10515600" cy="3321482"/>
          </a:xfrm>
        </p:spPr>
        <p:txBody>
          <a:bodyPr>
            <a:noAutofit/>
          </a:bodyPr>
          <a:lstStyle/>
          <a:p>
            <a:r>
              <a:rPr lang="en-US" sz="8800" b="1" dirty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</a:rPr>
              <a:t>This text is about…</a:t>
            </a:r>
          </a:p>
          <a:p>
            <a:r>
              <a:rPr lang="en-US" sz="8800" b="1" dirty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</a:rPr>
              <a:t>This text describes…</a:t>
            </a:r>
            <a:endParaRPr lang="ru-RU" sz="8800" b="1" dirty="0">
              <a:ln w="38100">
                <a:solidFill>
                  <a:srgbClr val="FFFF0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9BA468-17B2-439D-BD4D-9DF971FC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67D4FCD-1F78-4082-A738-18BCF797D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FC303A-BF62-4B71-9121-DA622B9B1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A675C9-2ED1-495A-A9CE-56337F3B8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90" y="0"/>
            <a:ext cx="7495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C9ED9D3-6440-404D-ABDD-F04DC470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8849A4-4D4A-4A0B-AC27-001E323E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0" y="1238683"/>
            <a:ext cx="12025169" cy="4303135"/>
          </a:xfrm>
        </p:spPr>
        <p:txBody>
          <a:bodyPr numCol="2">
            <a:noAutofit/>
          </a:bodyPr>
          <a:lstStyle/>
          <a:p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Many (</a:t>
            </a: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много)</a:t>
            </a:r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</a:t>
            </a:r>
            <a:b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few </a:t>
            </a: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(немного)  </a:t>
            </a:r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few</a:t>
            </a: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(мало)</a:t>
            </a:r>
            <a:b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much(</a:t>
            </a: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много)</a:t>
            </a:r>
            <a:b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little (</a:t>
            </a: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немного)</a:t>
            </a:r>
            <a:b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little(</a:t>
            </a: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мало)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FDA30E-A549-44E3-9655-D2D37B67C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08" y="0"/>
            <a:ext cx="11346874" cy="1316182"/>
          </a:xfrm>
          <a:ln w="57150">
            <a:solidFill>
              <a:srgbClr val="F63AC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r>
              <a:rPr lang="en-US" sz="6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Countable                                                                             Uncountable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6B17E6CD-25E1-4B90-B629-8976EBFA9D76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8F0098F-17AD-4865-939C-90E08CE38894}"/>
              </a:ext>
            </a:extLst>
          </p:cNvPr>
          <p:cNvSpPr/>
          <p:nvPr/>
        </p:nvSpPr>
        <p:spPr>
          <a:xfrm>
            <a:off x="3110345" y="5541818"/>
            <a:ext cx="60960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lot of(</a:t>
            </a:r>
            <a:r>
              <a:rPr lang="ru-RU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много)</a:t>
            </a:r>
            <a:endParaRPr lang="en-US" sz="72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293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44BD30-2088-4B84-A461-E2F5E61D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034" y="0"/>
            <a:ext cx="889193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5783CB-5116-4AF2-A4E2-BE9DCF64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1347450" cy="5148262"/>
          </a:xfrm>
        </p:spPr>
        <p:txBody>
          <a:bodyPr>
            <a:noAutofit/>
          </a:bodyPr>
          <a:lstStyle/>
          <a:p>
            <a:r>
              <a:rPr lang="en-US" sz="6600" b="1" dirty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</a:rPr>
              <a:t/>
            </a:r>
            <a:br>
              <a:rPr lang="en-US" sz="6600" b="1" dirty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</a:rPr>
            </a:b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1.What ingredients does Irish Stew </a:t>
            </a:r>
            <a:r>
              <a:rPr lang="en-US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have?Enumerate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them!</a:t>
            </a:r>
            <a:b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</a:b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2.What do British do at 5 </a:t>
            </a:r>
            <a:r>
              <a:rPr lang="en-US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pm?What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do they prefer eating during this break?</a:t>
            </a:r>
            <a:b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</a:b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3.What is «</a:t>
            </a:r>
            <a:r>
              <a:rPr lang="en-US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Cawl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»?</a:t>
            </a:r>
            <a:r>
              <a:rPr lang="en-US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/>
            </a:r>
            <a:br>
              <a:rPr lang="en-US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</a:br>
            <a:endParaRPr lang="ru-RU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DB8BE92-6F2E-4410-978D-CA84F1B89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808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331</Words>
  <Application>Microsoft Office PowerPoint</Application>
  <PresentationFormat>Произвольный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Good morning!</vt:lpstr>
      <vt:lpstr>Correct English pronunciation!</vt:lpstr>
      <vt:lpstr>Traditional British cuisine</vt:lpstr>
      <vt:lpstr>What do you have for breakfast/lunch/dinner?</vt:lpstr>
      <vt:lpstr>Презентация PowerPoint</vt:lpstr>
      <vt:lpstr>Презентация PowerPoint</vt:lpstr>
      <vt:lpstr>Презентация PowerPoint</vt:lpstr>
      <vt:lpstr>Many (много)                           a few (немного)   few(мало)   much(много) a little (немного) little(мало)</vt:lpstr>
      <vt:lpstr> 1.What ingredients does Irish Stew have?Enumerate them! 2.What do British do at 5 pm?What do they prefer eating during this break? 3.What is «Cawl»? </vt:lpstr>
      <vt:lpstr>Презентация PowerPoint</vt:lpstr>
      <vt:lpstr>Hometask:  to make up a composition about your favourite dish and to make up a list of products which are necessary for it!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morning!</dc:title>
  <dc:creator>1</dc:creator>
  <cp:lastModifiedBy>-</cp:lastModifiedBy>
  <cp:revision>9</cp:revision>
  <dcterms:created xsi:type="dcterms:W3CDTF">2019-11-17T15:22:04Z</dcterms:created>
  <dcterms:modified xsi:type="dcterms:W3CDTF">2019-11-22T17:59:32Z</dcterms:modified>
</cp:coreProperties>
</file>