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7" r:id="rId3"/>
    <p:sldId id="259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241A39-AB12-4714-9F30-79AF1DB6E093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F21654-A7E4-4FFF-B845-63C202B39C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nvo.kz/books/38-izmerenia/450-preobrajenskiy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sam.ru/glavnaja/slabotochnye-seti/oborudovanie/pribory-dlia-izmereniia-davlenii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460432" cy="2204864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Министерство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образования Республики Башкортостан </a:t>
            </a:r>
            <a:b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ГАПОУ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Уфимский топливно-энергетический 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колледж</a:t>
            </a:r>
            <a:b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пециальность:13.02.01.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7416824" cy="36724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</a:t>
            </a:r>
            <a:r>
              <a:rPr lang="ru-RU" dirty="0" smtClean="0">
                <a:solidFill>
                  <a:schemeClr val="tx1"/>
                </a:solidFill>
              </a:rPr>
              <a:t>по дисциплине »Теоретические основы теплотехники».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 тему :Давление</a:t>
            </a:r>
            <a:r>
              <a:rPr lang="ru-RU" dirty="0" smtClean="0">
                <a:solidFill>
                  <a:schemeClr val="tx1"/>
                </a:solidFill>
              </a:rPr>
              <a:t>. Виды давления. Приборы измерения давления.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sz="1900" dirty="0" smtClean="0">
              <a:solidFill>
                <a:schemeClr val="tx1"/>
              </a:solidFill>
            </a:endParaRPr>
          </a:p>
          <a:p>
            <a:pPr algn="r"/>
            <a:endParaRPr lang="ru-RU" sz="1900" dirty="0">
              <a:solidFill>
                <a:schemeClr val="tx1"/>
              </a:solidFill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Выполнила: студент группы 2ПГ-1</a:t>
            </a:r>
          </a:p>
          <a:p>
            <a:pPr algn="r"/>
            <a:r>
              <a:rPr lang="ru-RU" sz="1900" dirty="0" err="1" smtClean="0">
                <a:solidFill>
                  <a:schemeClr val="tx1"/>
                </a:solidFill>
              </a:rPr>
              <a:t>Искакова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Ф.А.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</a:rPr>
              <a:t>Руководитель </a:t>
            </a:r>
            <a:r>
              <a:rPr lang="ru-RU" sz="1900" dirty="0" smtClean="0">
                <a:solidFill>
                  <a:schemeClr val="tx1"/>
                </a:solidFill>
              </a:rPr>
              <a:t>:Валеева З.А.</a:t>
            </a:r>
            <a:endParaRPr lang="ru-RU" sz="1900" dirty="0" smtClean="0">
              <a:solidFill>
                <a:schemeClr val="tx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Уфа,2019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2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027034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108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9299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13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473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89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2078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 </a:t>
            </a:r>
            <a:r>
              <a:rPr lang="ru-RU" b="1" i="1" dirty="0"/>
              <a:t>измерения давления применяют различные приборы</a:t>
            </a:r>
            <a:r>
              <a:rPr lang="ru-RU" i="1" dirty="0"/>
              <a:t>, </a:t>
            </a:r>
            <a:r>
              <a:rPr lang="ru-RU" dirty="0"/>
              <a:t>которые можно подразделить на две основные группы: жидкостные и механические.</a:t>
            </a:r>
          </a:p>
        </p:txBody>
      </p:sp>
    </p:spTree>
    <p:extLst>
      <p:ext uri="{BB962C8B-B14F-4D97-AF65-F5344CB8AC3E}">
        <p14:creationId xmlns:p14="http://schemas.microsoft.com/office/powerpoint/2010/main" val="9506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762"/>
          </a:xfrm>
        </p:spPr>
      </p:pic>
    </p:spTree>
    <p:extLst>
      <p:ext uri="{BB962C8B-B14F-4D97-AF65-F5344CB8AC3E}">
        <p14:creationId xmlns:p14="http://schemas.microsoft.com/office/powerpoint/2010/main" val="65055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0"/>
            <a:ext cx="9144000" cy="6823760"/>
          </a:xfrm>
        </p:spPr>
      </p:pic>
    </p:spTree>
    <p:extLst>
      <p:ext uri="{BB962C8B-B14F-4D97-AF65-F5344CB8AC3E}">
        <p14:creationId xmlns:p14="http://schemas.microsoft.com/office/powerpoint/2010/main" val="293140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88338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Данная тема актуальна для специальности 13.02.01. «Тепловые электрические станции».</a:t>
            </a:r>
          </a:p>
          <a:p>
            <a:r>
              <a:rPr lang="ru-RU" dirty="0" smtClean="0"/>
              <a:t>Обобщить тему</a:t>
            </a:r>
            <a:r>
              <a:rPr lang="ru-RU" dirty="0"/>
              <a:t> </a:t>
            </a:r>
            <a:r>
              <a:rPr lang="ru-RU" dirty="0" smtClean="0"/>
              <a:t>«Давление. Виды давления. Приборы измерения давления». И использовать в описании диплома.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70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val="248968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исследовательской работе рассмотрены вопросы: определения ,виды давления, приборы измерения давления.</a:t>
            </a:r>
          </a:p>
          <a:p>
            <a:r>
              <a:rPr lang="ru-RU" dirty="0" smtClean="0"/>
              <a:t>Данная исследовательская работа позволила лучше узнать о давлении и о приборах измерения давления.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13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Костерев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 М. Теоретические основы теплотехники / Ф.М.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Костерев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Кушнырев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Энергия,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- 360 c.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ТЕПЛОТЕХНИКА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Издательство: МГТУ им. Н.Э. Баумана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Брюханов, О. Н. Основы гидравлики, теплотехники и аэродинамики / О.Н. Брюханов, В.И. Коробко, А.Т.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-Аракелян. - М.: ИНФРА-М, 2013. - 256 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Ерохин, В. Г. Основы термодинамики и теплотехники / В.Г. Ерохин, М.Г.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Маханько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Либроком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- 226 c.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8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1)</a:t>
            </a:r>
            <a:r>
              <a:rPr lang="en-US" sz="2000" dirty="0" smtClean="0"/>
              <a:t>https://firing-hydra.ru/index.php?request=full&amp;id=524</a:t>
            </a:r>
            <a:endParaRPr lang="ru-RU" sz="2000" dirty="0" smtClean="0"/>
          </a:p>
          <a:p>
            <a:r>
              <a:rPr lang="ru-RU" sz="2000" dirty="0" smtClean="0"/>
              <a:t>2)</a:t>
            </a:r>
            <a:r>
              <a:rPr lang="en-US" sz="2000" dirty="0" smtClean="0"/>
              <a:t> https://dm-3583.ru/notes/vidu-davleniy</a:t>
            </a:r>
            <a:endParaRPr lang="ru-RU" sz="2000" dirty="0" smtClean="0"/>
          </a:p>
          <a:p>
            <a:r>
              <a:rPr lang="ru-RU" sz="2000" dirty="0" smtClean="0"/>
              <a:t>3)</a:t>
            </a:r>
            <a:r>
              <a:rPr lang="en-US" sz="2000" dirty="0" smtClean="0"/>
              <a:t> https://electrosam.ru/glavnaja/slabotochnye-seti/oborudovanie/pribory-dlia-izmereniia-davleniia/</a:t>
            </a:r>
            <a:endParaRPr lang="en-US" sz="2000" dirty="0" smtClean="0">
              <a:hlinkClick r:id="rId2"/>
            </a:endParaRPr>
          </a:p>
          <a:p>
            <a:r>
              <a:rPr lang="ru-RU" sz="2000" dirty="0" smtClean="0"/>
              <a:t>4)</a:t>
            </a:r>
            <a:r>
              <a:rPr lang="en-US" sz="2000" dirty="0" smtClean="0"/>
              <a:t> https://studfile.net/preview/5761037/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интернет источников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7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04856" cy="5688632"/>
          </a:xfrm>
        </p:spPr>
      </p:pic>
    </p:spTree>
    <p:extLst>
      <p:ext uri="{BB962C8B-B14F-4D97-AF65-F5344CB8AC3E}">
        <p14:creationId xmlns:p14="http://schemas.microsoft.com/office/powerpoint/2010/main" val="52543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1)Изучить  что такое давление.</a:t>
            </a:r>
          </a:p>
          <a:p>
            <a:r>
              <a:rPr lang="ru-RU" sz="2400" dirty="0" smtClean="0"/>
              <a:t>2)Рассмотреть какие бывают виды давления.</a:t>
            </a:r>
          </a:p>
          <a:p>
            <a:r>
              <a:rPr lang="ru-RU" sz="2400" dirty="0" smtClean="0"/>
              <a:t>3)Изучить приборы измерения давления.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 проекта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15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83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003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408686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24230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5721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306915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</TotalTime>
  <Words>145</Words>
  <Application>Microsoft Office PowerPoint</Application>
  <PresentationFormat>Экран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 Министерство образования Республики Башкортостан  ГАПОУ Уфимский топливно-энергетический колледж                                                      специальность:13.02.01.</vt:lpstr>
      <vt:lpstr>Актуальность темы</vt:lpstr>
      <vt:lpstr>Цели и задачи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Список литературы </vt:lpstr>
      <vt:lpstr>Список интернет источников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Дросселирование газа</dc:title>
  <dc:creator>Пользователь Windows</dc:creator>
  <cp:lastModifiedBy>Пользователь Windows</cp:lastModifiedBy>
  <cp:revision>21</cp:revision>
  <dcterms:created xsi:type="dcterms:W3CDTF">2019-11-13T11:25:59Z</dcterms:created>
  <dcterms:modified xsi:type="dcterms:W3CDTF">2019-12-09T15:54:13Z</dcterms:modified>
</cp:coreProperties>
</file>