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4B12BD-C6D3-4385-977A-A383F85FC8F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BAC1C-2EC9-45A6-B683-3D5F3A6F7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utogear.ru/misc/i/gallery/45646/2492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1863â1869 ÑÐ°Ð±Ð¾ÑÐ° Ð½Ð°Ð´ ÑÐ¾Ð¼Ð°Ð½Ð¾Ð¼ 1868â1869 Ð¿ÐµÑÐ²Ð¾Ðµ Ð¸Ð·Ð´Ð°Ð½Ð¸Ðµ 1886 Ð¿ÑÑÐ¾Ðµ Ð¿ÑÐ¸Ð¶Ð¸Ð·Ð½ÐµÐ½Ð½Ð¾Ðµ Ð¸Ð·Ð´Ð°Ð½Ð¸Ðµ(Ð¿Ð¾ÑÐ»ÐµÐ´Ð½ÐµÐµ)"/>
          <p:cNvPicPr>
            <a:picLocks noChangeAspect="1" noChangeArrowheads="1"/>
          </p:cNvPicPr>
          <p:nvPr/>
        </p:nvPicPr>
        <p:blipFill>
          <a:blip r:embed="rId2" cstate="print"/>
          <a:srcRect r="1963" b="14300"/>
          <a:stretch>
            <a:fillRect/>
          </a:stretch>
        </p:blipFill>
        <p:spPr bwMode="auto">
          <a:xfrm>
            <a:off x="179512" y="476672"/>
            <a:ext cx="8964488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ÐÐ ÐÐÐÐ¢Ð« ÐÐÐÐÐÐÐÐ¯ Â«Ð¢ÑÐ¸ Ð¿Ð¾ÑÑÂ» Â«1805 Ð³Ð¾Ð´Â» Â«ÐÑÐµ ÑÐ¾ÑÐ¾ÑÐ¾, ÑÑÐ¾ ÑÐ¾ÑÐ¾ÑÐ¾ ÐºÐ¾Ð½ÑÐ°ÐµÑÑÑÂ»"/>
          <p:cNvPicPr>
            <a:picLocks noChangeAspect="1" noChangeArrowheads="1"/>
          </p:cNvPicPr>
          <p:nvPr/>
        </p:nvPicPr>
        <p:blipFill>
          <a:blip r:embed="rId2" cstate="print"/>
          <a:srcRect b="10468"/>
          <a:stretch>
            <a:fillRect/>
          </a:stretch>
        </p:blipFill>
        <p:spPr bwMode="auto">
          <a:xfrm>
            <a:off x="71418" y="476672"/>
            <a:ext cx="9072582" cy="6092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Р</a:t>
            </a:r>
            <a:r>
              <a:rPr lang="ru-RU" dirty="0" smtClean="0"/>
              <a:t>абота </a:t>
            </a:r>
            <a:r>
              <a:rPr lang="ru-RU" dirty="0" smtClean="0"/>
              <a:t>над романом в течение 6 </a:t>
            </a:r>
            <a:r>
              <a:rPr lang="ru-RU" dirty="0" smtClean="0"/>
              <a:t>лет</a:t>
            </a:r>
          </a:p>
          <a:p>
            <a:pPr algn="ctr">
              <a:buNone/>
            </a:pPr>
            <a:r>
              <a:rPr lang="ru-RU" dirty="0" smtClean="0"/>
              <a:t>(1863-1869)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(</a:t>
            </a:r>
            <a:r>
              <a:rPr lang="ru-RU" dirty="0" smtClean="0"/>
              <a:t>исследование </a:t>
            </a:r>
            <a:r>
              <a:rPr lang="ru-RU" dirty="0" smtClean="0"/>
              <a:t>документов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архивов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исторических </a:t>
            </a:r>
            <a:r>
              <a:rPr lang="ru-RU" dirty="0" smtClean="0"/>
              <a:t>книг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встречи </a:t>
            </a:r>
            <a:r>
              <a:rPr lang="ru-RU" dirty="0" smtClean="0"/>
              <a:t>с ветеранами, участниками Отечественной войны 1812 </a:t>
            </a:r>
            <a:r>
              <a:rPr lang="ru-RU" dirty="0" smtClean="0"/>
              <a:t>года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посещение </a:t>
            </a:r>
            <a:r>
              <a:rPr lang="ru-RU" dirty="0" smtClean="0"/>
              <a:t>Бородинского поля)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.ppt-online.org/files2/slide/n/NBIhjfJ6P7emkVp8u3R4zXlt1wQ0UsxSWoqZbHYiOF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6408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fs01.infourok.ru/images/doc/36/45777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1269/00001268-bd6019b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72400" cy="612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f.ppt-online.org/files/slide/t/tRQVg61BsJGTnFjUufvDELwme8zK9N7c5ZlbrX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48836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33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История создания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гостевая</cp:lastModifiedBy>
  <cp:revision>3</cp:revision>
  <dcterms:created xsi:type="dcterms:W3CDTF">2019-03-15T04:20:20Z</dcterms:created>
  <dcterms:modified xsi:type="dcterms:W3CDTF">2020-03-11T15:08:41Z</dcterms:modified>
</cp:coreProperties>
</file>