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ableStyles" Target="tableStyle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heme" Target="theme/theme1.xml" /><Relationship Id="rId5" Type="http://schemas.openxmlformats.org/officeDocument/2006/relationships/slide" Target="slides/slide4.xml" /><Relationship Id="rId10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4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3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36DD44-CF75-5B42-BA64-48A35C87E6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640867"/>
            <a:ext cx="6993412" cy="2051617"/>
          </a:xfrm>
        </p:spPr>
        <p:txBody>
          <a:bodyPr/>
          <a:lstStyle/>
          <a:p>
            <a:r>
              <a:rPr lang="ru-RU" sz="3200"/>
              <a:t>Линейная алгебра. Определение матрицы. Действия над матрицами(сложение, вычитание, умножение)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93E5A0-CE5D-3F47-8652-69CB789202B0}"/>
              </a:ext>
            </a:extLst>
          </p:cNvPr>
          <p:cNvSpPr txBox="1"/>
          <p:nvPr/>
        </p:nvSpPr>
        <p:spPr>
          <a:xfrm rot="10800000" flipV="1">
            <a:off x="5607750" y="3962466"/>
            <a:ext cx="46718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/>
              <a:t>Выполнил студент 21 «п» Долгов Даниил</a:t>
            </a:r>
          </a:p>
          <a:p>
            <a:pPr algn="l"/>
            <a:r>
              <a:rPr lang="ru-RU"/>
              <a:t>Руководитель Булгаирова Татьяна Вильевна</a:t>
            </a:r>
          </a:p>
          <a:p>
            <a:pPr algn="l"/>
            <a:r>
              <a:rPr lang="ru-RU"/>
              <a:t>•Вся информация в презентации взята из рабочей тетради, а именно из конспектов, написанных во время пар•</a:t>
            </a:r>
          </a:p>
        </p:txBody>
      </p:sp>
    </p:spTree>
    <p:extLst>
      <p:ext uri="{BB962C8B-B14F-4D97-AF65-F5344CB8AC3E}">
        <p14:creationId xmlns:p14="http://schemas.microsoft.com/office/powerpoint/2010/main" val="2698585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EA9D52-E807-4140-B4A6-CC938D470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Определение матрицы.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42022A-668D-B74B-9D86-A001CBC31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30731"/>
            <a:ext cx="9601196" cy="3887313"/>
          </a:xfrm>
        </p:spPr>
        <p:txBody>
          <a:bodyPr/>
          <a:lstStyle/>
          <a:p>
            <a:r>
              <a:rPr lang="ru-RU"/>
              <a:t>Матрицей называется множиство чисел, образующих прямоугольную таблицу, которая содержит m строк и n столбцов. Для записи матрицы используется следующее обозначение:</a:t>
            </a:r>
          </a:p>
          <a:p>
            <a:pPr marL="0" indent="0">
              <a:buNone/>
            </a:pPr>
            <a:r>
              <a:rPr lang="ru-RU"/>
              <a:t>    A11     A12     …     A1n</a:t>
            </a:r>
          </a:p>
          <a:p>
            <a:pPr marL="0" indent="0">
              <a:buNone/>
            </a:pPr>
            <a:r>
              <a:rPr lang="ru-RU"/>
              <a:t>    A21     A22     …     A2n</a:t>
            </a:r>
          </a:p>
          <a:p>
            <a:pPr marL="0" indent="0">
              <a:buNone/>
            </a:pPr>
            <a:r>
              <a:rPr lang="ru-RU"/>
              <a:t>    Am1    Am2    …     Amn </a:t>
            </a:r>
          </a:p>
          <a:p>
            <a:pPr marL="0" indent="0">
              <a:buNone/>
            </a:pPr>
            <a:r>
              <a:rPr lang="ru-RU"/>
              <a:t>   i – номер строки.</a:t>
            </a:r>
          </a:p>
          <a:p>
            <a:pPr marL="0" indent="0">
              <a:buNone/>
            </a:pPr>
            <a:r>
              <a:rPr lang="ru-RU"/>
              <a:t>   j – номер столбца.</a:t>
            </a:r>
          </a:p>
        </p:txBody>
      </p:sp>
    </p:spTree>
    <p:extLst>
      <p:ext uri="{BB962C8B-B14F-4D97-AF65-F5344CB8AC3E}">
        <p14:creationId xmlns:p14="http://schemas.microsoft.com/office/powerpoint/2010/main" val="1766995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2C7B92-DDA0-BD4E-89A0-A6DED9953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/>
              <a:t>Виды матриц.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50C644-0E33-8F4E-8FA8-2196C234E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Если число строк матрицы не равно числу столбцов (m не равно n), то матрица называется прямоугольной.</a:t>
            </a:r>
          </a:p>
          <a:p>
            <a:r>
              <a:rPr lang="ru-RU"/>
              <a:t>Если число строк равно числу столбцов (m равно n), то матрица называется квадратной. Число строк или столбцов квадратной матрицы называется ее порядком.</a:t>
            </a:r>
          </a:p>
        </p:txBody>
      </p:sp>
    </p:spTree>
    <p:extLst>
      <p:ext uri="{BB962C8B-B14F-4D97-AF65-F5344CB8AC3E}">
        <p14:creationId xmlns:p14="http://schemas.microsoft.com/office/powerpoint/2010/main" val="302087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A24AA6-4A30-5E47-9EFA-E112C4F27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Равенство матриц.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04225A-53AE-F141-99D0-EB53E725B3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Две матрицы называются равными, если они имеют одинаковое число строк m и одинаковое число столбцов n. Равные матрицы обязательно имеют одно и тоже строение.</a:t>
            </a:r>
          </a:p>
        </p:txBody>
      </p:sp>
    </p:spTree>
    <p:extLst>
      <p:ext uri="{BB962C8B-B14F-4D97-AF65-F5344CB8AC3E}">
        <p14:creationId xmlns:p14="http://schemas.microsoft.com/office/powerpoint/2010/main" val="1491190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ADCFEA-663E-E849-A7FA-4B1C56592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/>
              <a:t>Сложение матриц. Пример.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FDE6AB-01EF-4043-93CD-79D6BF357D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А =  5   7         B = 9   0               </a:t>
            </a:r>
          </a:p>
          <a:p>
            <a:pPr marL="0" indent="0">
              <a:buNone/>
            </a:pPr>
            <a:r>
              <a:rPr lang="ru-RU"/>
              <a:t>            4   5                7   5</a:t>
            </a:r>
          </a:p>
          <a:p>
            <a:pPr marL="0" indent="0">
              <a:buNone/>
            </a:pPr>
            <a:r>
              <a:rPr lang="ru-RU"/>
              <a:t>А+В =    5+9   7+0   =     14   7</a:t>
            </a:r>
          </a:p>
          <a:p>
            <a:pPr marL="0" indent="0">
              <a:buNone/>
            </a:pPr>
            <a:r>
              <a:rPr lang="ru-RU"/>
              <a:t>                4+7   5+5          11   10</a:t>
            </a:r>
          </a:p>
          <a:p>
            <a:pPr marL="0" indent="0">
              <a:buNone/>
            </a:pPr>
            <a:r>
              <a:rPr lang="ru-RU"/>
              <a:t>Ответ: А+В= 14   7</a:t>
            </a:r>
          </a:p>
          <a:p>
            <a:pPr marL="0" indent="0">
              <a:buNone/>
            </a:pPr>
            <a:r>
              <a:rPr lang="ru-RU"/>
              <a:t>                       11   10</a:t>
            </a:r>
          </a:p>
        </p:txBody>
      </p:sp>
    </p:spTree>
    <p:extLst>
      <p:ext uri="{BB962C8B-B14F-4D97-AF65-F5344CB8AC3E}">
        <p14:creationId xmlns:p14="http://schemas.microsoft.com/office/powerpoint/2010/main" val="4279715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85D2EA-0C5F-6B4F-9E8B-AAE1D2100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/>
              <a:t>Вычитание матриц. Пример.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55D0D0-6B19-C14F-9D1B-A91B4EFB2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А=3   5           В=2   7</a:t>
            </a:r>
          </a:p>
          <a:p>
            <a:pPr marL="0" indent="0">
              <a:buNone/>
            </a:pPr>
            <a:r>
              <a:rPr lang="ru-RU"/>
              <a:t>         4   6                1   0</a:t>
            </a:r>
          </a:p>
          <a:p>
            <a:pPr marL="0" indent="0">
              <a:buNone/>
            </a:pPr>
            <a:r>
              <a:rPr lang="ru-RU"/>
              <a:t>А-В= 3-2   5-7 = 1   -2</a:t>
            </a:r>
          </a:p>
          <a:p>
            <a:pPr marL="0" indent="0">
              <a:buNone/>
            </a:pPr>
            <a:r>
              <a:rPr lang="ru-RU"/>
              <a:t>          4-1   6-0     3   6</a:t>
            </a:r>
          </a:p>
          <a:p>
            <a:pPr marL="0" indent="0">
              <a:buNone/>
            </a:pPr>
            <a:r>
              <a:rPr lang="ru-RU"/>
              <a:t>Ответ: А-В= 1   -2</a:t>
            </a:r>
          </a:p>
          <a:p>
            <a:pPr marL="0" indent="0">
              <a:buNone/>
            </a:pPr>
            <a:r>
              <a:rPr lang="ru-RU"/>
              <a:t>                      3   6</a:t>
            </a:r>
          </a:p>
        </p:txBody>
      </p:sp>
    </p:spTree>
    <p:extLst>
      <p:ext uri="{BB962C8B-B14F-4D97-AF65-F5344CB8AC3E}">
        <p14:creationId xmlns:p14="http://schemas.microsoft.com/office/powerpoint/2010/main" val="2787568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C80B72-0E57-A741-B5DE-C352F0FB3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Умножение матрицы. Пример.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C01FB3-5E08-1943-87A5-2B9029C5C3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3842" y="2482711"/>
            <a:ext cx="9601196" cy="3863165"/>
          </a:xfrm>
        </p:spPr>
        <p:txBody>
          <a:bodyPr>
            <a:normAutofit/>
          </a:bodyPr>
          <a:lstStyle/>
          <a:p>
            <a:r>
              <a:rPr lang="ru-RU"/>
              <a:t>Найти произведение А= 5   3         В= 6   9</a:t>
            </a:r>
          </a:p>
          <a:p>
            <a:pPr marL="3143250" lvl="7" indent="0">
              <a:buNone/>
            </a:pPr>
            <a:r>
              <a:rPr lang="ru-RU" sz="2400"/>
              <a:t>     7   8              1   4</a:t>
            </a:r>
          </a:p>
          <a:p>
            <a:pPr marL="0" indent="0">
              <a:buNone/>
            </a:pPr>
            <a:r>
              <a:rPr lang="ru-RU"/>
              <a:t> Решение: </a:t>
            </a:r>
          </a:p>
          <a:p>
            <a:pPr marL="0" indent="0">
              <a:buNone/>
            </a:pPr>
            <a:r>
              <a:rPr lang="ru-RU"/>
              <a:t>AB11=A11×B11+A12×B21=5×6+3×1=30+3=33       Ответ: 33   57</a:t>
            </a:r>
          </a:p>
          <a:p>
            <a:pPr marL="0" indent="0">
              <a:buNone/>
            </a:pPr>
            <a:r>
              <a:rPr lang="ru-RU"/>
              <a:t>AB12=A11×B12+A12×B22=5×9+3×4=45+12=57                 50   95</a:t>
            </a:r>
          </a:p>
          <a:p>
            <a:pPr marL="0" indent="0">
              <a:buNone/>
            </a:pPr>
            <a:r>
              <a:rPr lang="ru-RU"/>
              <a:t>AB21=A21×B11+A22×B21=7×6+8×1=42+8=50</a:t>
            </a:r>
          </a:p>
          <a:p>
            <a:pPr marL="0" indent="0">
              <a:buNone/>
            </a:pPr>
            <a:r>
              <a:rPr lang="ru-RU"/>
              <a:t>AB22=A21×B12+A22×B22=7×9+8×4=63+32=95</a:t>
            </a:r>
          </a:p>
        </p:txBody>
      </p:sp>
    </p:spTree>
    <p:extLst>
      <p:ext uri="{BB962C8B-B14F-4D97-AF65-F5344CB8AC3E}">
        <p14:creationId xmlns:p14="http://schemas.microsoft.com/office/powerpoint/2010/main" val="3808874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7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Натуральные материалы</vt:lpstr>
      <vt:lpstr>Линейная алгебра. Определение матрицы. Действия над матрицами(сложение, вычитание, умножение)</vt:lpstr>
      <vt:lpstr>Определение матрицы.</vt:lpstr>
      <vt:lpstr>Виды матриц.</vt:lpstr>
      <vt:lpstr>Равенство матриц.</vt:lpstr>
      <vt:lpstr>Сложение матриц. Пример.</vt:lpstr>
      <vt:lpstr>Вычитание матриц. Пример.</vt:lpstr>
      <vt:lpstr>Умножение матрицы. Пример.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Линейная алгебра. Определение матрицы. Действия над матрицами.</dc:title>
  <dc:creator>krasnaasapocka656@gmail.com</dc:creator>
  <cp:lastModifiedBy>krasnaasapocka656@gmail.com</cp:lastModifiedBy>
  <cp:revision>5</cp:revision>
  <dcterms:created xsi:type="dcterms:W3CDTF">2021-01-30T10:18:46Z</dcterms:created>
  <dcterms:modified xsi:type="dcterms:W3CDTF">2021-01-30T14:22:53Z</dcterms:modified>
</cp:coreProperties>
</file>