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4" r:id="rId9"/>
    <p:sldId id="262" r:id="rId10"/>
    <p:sldId id="263" r:id="rId11"/>
    <p:sldId id="264" r:id="rId12"/>
    <p:sldId id="275" r:id="rId13"/>
    <p:sldId id="272" r:id="rId14"/>
    <p:sldId id="266" r:id="rId15"/>
    <p:sldId id="276" r:id="rId16"/>
    <p:sldId id="267" r:id="rId17"/>
    <p:sldId id="277" r:id="rId18"/>
    <p:sldId id="268" r:id="rId19"/>
    <p:sldId id="278" r:id="rId20"/>
    <p:sldId id="269" r:id="rId21"/>
    <p:sldId id="279" r:id="rId22"/>
    <p:sldId id="270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1222-7DE4-46B5-9290-28522B7970E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D2FDB-1BC9-43C5-8C96-3A365F325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D2FDB-1BC9-43C5-8C96-3A365F3250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189B6-EDDB-4837-A1A8-63649EEE38D9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773990-856F-4260-992E-13CFD30D1C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146B1-BFC9-458B-AC21-D0C00F7D9089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4FD9F-FD79-4C77-8AEF-D73D833341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9DA84-20A4-4323-8A6B-E03BA8B35769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72E56-5D94-45B7-B809-A1E3754AF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73AF7-6011-40F8-A7F3-C469D1C83467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EEAC464-110A-4290-B7CB-58B1D20A6C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B02F3-4184-4800-ADB4-79CED3432E07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0CB98-0463-41E6-90FE-88E32A96F9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C498-A150-4855-A309-6FFD4C39A57C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D6DFB-B781-4945-963D-31540AA92B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AF4F2-2211-430D-B168-D90EAD3F25D9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F4CEDDA-E71C-450E-8806-AD7119B46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BF1EC-D898-495B-B7C3-755D2EEF58A0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7E51-E697-4025-9336-19FAED860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9A38E-955B-4330-82C8-0945916F5DA6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7C694-DD85-44BD-B709-6276FB33A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605BF-F218-4F76-9290-077A237AFC6C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58EFA-5CFD-4469-ABA7-4EBC70F5DB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E63D9-576C-4778-A7DD-2C2D489533C9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8F6C2-64F9-45CC-A596-50FCBAF326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2EE04ED-813D-4D40-B9B6-6BB8989D0C02}" type="datetimeFigureOut">
              <a:rPr lang="ru-RU" smtClean="0"/>
              <a:pPr>
                <a:defRPr/>
              </a:pPr>
              <a:t>02.11.2021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D2ED25-ED19-44F5-AE46-DFCA8776B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98842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</a:t>
            </a:r>
            <a:b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</a:t>
            </a:r>
            <a:b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«Владивостокский </a:t>
            </a:r>
            <a: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медицинский колледж»</a:t>
            </a:r>
            <a:b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(КГБПОУ «ВБМК»)</a:t>
            </a:r>
            <a:r>
              <a:rPr lang="ru-RU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 smtClean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892480" cy="5256584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ПЦК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фармацевтических дисциплин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аптечной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продукции, согласно Приказа 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РФ от 26.10.2015 № 751н.</a:t>
            </a:r>
            <a:endParaRPr lang="ru-RU" sz="7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Тарасова Марина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Романовна</a:t>
            </a:r>
          </a:p>
          <a:p>
            <a:pPr algn="r">
              <a:lnSpc>
                <a:spcPct val="100000"/>
              </a:lnSpc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Попова Ирина Евгеньевна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курса </a:t>
            </a:r>
          </a:p>
          <a:p>
            <a:pPr algn="r">
              <a:lnSpc>
                <a:spcPct val="100000"/>
              </a:lnSpc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33.02.01 специальности «Фармация» </a:t>
            </a:r>
          </a:p>
          <a:p>
            <a:pPr algn="r">
              <a:lnSpc>
                <a:spcPct val="100000"/>
              </a:lnSpc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Захватова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Сергеевна,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МДК.01.02.ПМ.01     </a:t>
            </a:r>
          </a:p>
          <a:p>
            <a:pPr algn="ctr"/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Владивосток </a:t>
            </a:r>
          </a:p>
          <a:p>
            <a:pPr algn="ctr"/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 </a:t>
            </a:r>
          </a:p>
          <a:p>
            <a:pPr fontAlgn="auto">
              <a:spcAft>
                <a:spcPts val="0"/>
              </a:spcAft>
              <a:defRPr/>
            </a:pPr>
            <a:endParaRPr lang="ru-RU" sz="7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Органолептический контроль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Органолептический контроль является обязательным видом контроля и заключается в проверке лекарственного препарата по внешнему виду, запаху, однородности смешивания, отсутствию механических включений в жидких лекарственных формах.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 проверяются выборочно лекарственные формы, предназначенные для детей.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Однородность порошков,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гомеопатических, масел, сиропов, мазей, суппозиториев проверяется выборочно у каждого фармацевта (провизора) в течение рабочего дня с учетом всех видов изготовленных лекарственных форм.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96" y="4096912"/>
            <a:ext cx="3924757" cy="253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glavses.ru/%D0%BB%D0%B0%D0%B1%D0%BE%D1%80%D0%B0%D1%82%D0%BE%D1%80%D0%B8%D1%8F-%D1%81%D1%8D%D1%81/%D0%BC%D0%B8%D0%BA%D1%80%D0%BE%D0%B1%D0%B8%D0%BE%D0%BB%D0%BE%D0%B3%D0%B8%D1%87%D0%B5%D1%81%D0%BA%D0%B8%D0%B9-%D0%B0%D0%BD%D0%B0%D0%BB%D0%B8%D0%B7-%D0%B2%D0%BE%D0%B4%D1%8B/%D0%BF%D1%80%D0%BE%D0%B2%D0%B5%D1%80%D0%B8%D1%82%D1%8C-%D0%BA%D0%B0%D1%87%D0%B5%D1%81%D1%82%D0%B2%D0%BE-%D0%B2%D0%BE%D0%B4%D1%8B-143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6912"/>
            <a:ext cx="3816893" cy="253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80632" y="1003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3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23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контроль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3285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контроль заключается в проверке общей массы или объема лекарственного препарата, количества и массы отдельных доз (не менее трех доз), входящих в лекарственный препарат, количества гранул в одном грамме гомеопатических гранул,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распадаемости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гомеопатических гранул.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физического контроля проверяется также качество укупорки изготовленного лекарственного препарата.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изготовленные по рецептам, требованиям, подлежат физическому контролю выборочно в течение рабочего дня с учетом всех видов изготовленных лекарственных форм, но не менее 3% от их количества за день.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препараты, изготовленные в виде внутриаптечной заготовки, подлежат физическому контролю в количестве не менее трех упаковок каждой серии (в том числе фасовка промышленной продукции и гомеопатических лекарственных средств).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84000"/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обязательно осуществляется в отношении лекарственных препаратов, предназначенных для применения у детей в возрасте до 1 года, содержащих наркотические средства, психотропные и сильнодействующие вещества, лекарственные препараты, требующие стерилизации, суппозиториев, инъекционных гомеопатических растворов, настоек гомеопатических матричных.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28502" y="44624"/>
            <a:ext cx="406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4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09719"/>
            <a:ext cx="8686800" cy="4525963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Обязательному контролю количества гранул в одном грамме подлежат гранулы сахарные, как вспомогательное вещество, при поступлении в аптечную организацию, к индивидуальному предпринимателю.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Взвешивается 1 грамм гранул с точностью 0,01 грамма и подсчитывается количество гранул. Проводится не менее двух определений.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Гранулы гомеопатические, изготовленные в виде внутриаптечной заготовки, подвергаются контролю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распадаемости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выборочно, но не менее 10% от общего числа изготовленных за месяц серий.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гранул помещаются в коническую колбу вместимостью 100 мл, прибавляется 50 мл воды очищенной, имеющей температуру 37°С  2°С. Колба медленно покачивается 1-2 раза в секунду. Проводится не менее трех определений.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Гранулы должны распадаться в течение не более 5 мин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963878"/>
            <a:ext cx="2615411" cy="17436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76456" y="116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8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47260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заключается в оценке качества изготовления лекарственных препаратов по показателям: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анализ: подлинность лекарственных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 количественное определение лекарственных средств.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химического контроля оборудуется специальное рабочее место, оснащенное необходимым оборудованием, приборами и реактивами, обеспеченное документами в области контроля качества и справочной литературой.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качественного анализа регистрируются в журнале регистрации результатов органолептического, физического и химического контроля лекарственных препаратов, изготовленных по рецептам, требованиям и в виде внутриаптечной заготовки, концентрированных растворов,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спирта этилового и фасовки лекарственных средств, а также в журнале регистрации результатов контроля лекарственных средств на подлинность.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8502" y="1108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Качественному анализу в обязательном порядке подвергаются: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очищенная вода и вода для инъекций ежедневно из каждого баллона, а при подаче воды по трубопроводу - на каждом рабочем месте на отсутствие хлоридов, сульфатов и солей кальция. Вода, предназначенная для изготовления стерильных растворов, должна быть также проверена на отсутствие восстанавливающих веществ, солей аммония и углерода диоксида;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лекарственные средства и концентрированные растворы (в том числе настойки гомеопатические матричные,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гомеопатические первого десятичного разведения, растворы гомеопатические первого десятичного разведения), поступающие из помещений для хранения в помещения для изготовления лекарственных препаратов;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средства, поступившие в аптечную организацию, к индивидуальному предпринимателю в случае возникновения сомнения в их качестве;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концентрированные растворы, жидкие лекарственные средства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бюреточной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установке и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пипетками, находящиеся в помещении изготовления лекарственных препаратов, при их заполнении;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расфасованные лекарственные средства промышленного производства;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гомеопатические лекарственные препараты в виде внутриаптечной заготовки. Качество лекарственного препарата оценивают по вспомогательным веществам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28502" y="116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28192"/>
            <a:ext cx="8686800" cy="4525963"/>
          </a:xfrm>
        </p:spPr>
        <p:txBody>
          <a:bodyPr>
            <a:noAutofit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очищенная и вода для инъекций должны ежеквартально подвергаться полному качественному и количественному анализу.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химического контроля очищенной воды и воды для инъекций в журнале регистрации результатов контроля воды очищенной, воды для инъекций в обязательном порядке указываются: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дата получения (отгонки) воды;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дата контроля воды;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номер проведенного химического анализа;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номер баллона или бюретки, из которых взята на анализ вода;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результаты контроля на отсутствие примесей;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показатели рН среды;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заключение о результатах анализа воды (удовлетворяет/не удовлетворяет);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подпись лица, проводившего анализ.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результатов контроля воды очищенной, воды для инъекций должен быть пронумерован, прошнурован и скреплен подписью руководителя учреждения и печатью вышестоящей организации.</a:t>
            </a:r>
          </a:p>
          <a:p>
            <a:pPr lvl="0">
              <a:buClr>
                <a:srgbClr val="F0A22E"/>
              </a:buClr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8502" y="446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1376"/>
            <a:ext cx="8686800" cy="56166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Качественному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анализу должны подвергаться выборочно лекарственные препараты различных лекарственных форм, изготовленные фармацевтом (провизором) в течение рабочего дня, но не менее 10% от общего количества изготовленных каждым фармацевтом лекарственных препаратов, кроме гомеопатических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Гомеопатические лекарственные препараты в виде внутриаптечной заготовки изготавливают под наблюдением провизора-аналитика или провизора-технолога.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тритурациях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гомеопатических и гомеопатических гранулах качество лекарственного препарата дополнительно оценивают по вспомогательным веществам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12" y="4351657"/>
            <a:ext cx="4427984" cy="247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672720" y="116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5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химического контроля подлинности лекарственных средств в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бюреточной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установке,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штангласах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штангласах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пипетками в журнале регистрации результатов контроля лекарственных средств на подлинность в обязательном порядке указываются следующие сведения: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дата заполнения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бюреточной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установки,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порядковый номер химического анализа;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наименование лекарственного средства;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номер серии или номер анализа лекарственного средства производителя лекарственных средств;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номер заполняемого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штангласа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определяемое вещество (ион);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 результаты контроля по шкале «плюс» или «минус»;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подписи лиц, заполнивших и проверивших заполнение.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результатов контроля лекарственных средств на подлинность должен быть пронумерован, прошнурован и скреплен подписью руководителя аптечной организации (индивидуального предпринимателя) и печатью (при наличии печати).</a:t>
            </a:r>
          </a:p>
          <a:p>
            <a:pPr lvl="0">
              <a:buClr>
                <a:srgbClr val="F0A22E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661248"/>
            <a:ext cx="1731414" cy="1109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7953" y="116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2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Качественному и количественному анализу (полный химический контроль) подвергаются в обязательном порядке: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растворы для инъекций и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стерилизации, включая определение значения рН,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изотонирующих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стабилизирующих веществ. Растворы для инъекций и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стерилизации проверяются по значению рН, подлинности и количественному содержанию действующих веществ; стабилизаторы после стерилизации проверяются лишь в случае, предусмотренном документом в области контроля качества.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стерильные растворы для наружного применения (офтальмологические растворы для орошений, растворы для лечения ожоговых поверхностей и открытых ран, для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интравагинального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введения и иные стерильные растворы);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глазные капли и мази, содержащие наркотические средства, психотропные, сильнодействующие вещества. При анализе глазных капель содержание в них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изотонирующих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стабилизирующих веществ определяется до стерилизации;</a:t>
            </a:r>
          </a:p>
          <a:p>
            <a:pPr>
              <a:lnSpc>
                <a:spcPct val="12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лекарственные формы, предназначенные для лечения новорожденных детей и детей до 1 года;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189" y="5661248"/>
            <a:ext cx="1731414" cy="1109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28502" y="276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16" y="260648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16" y="1183804"/>
            <a:ext cx="8686800" cy="489917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растворы атропина сульфата и кислоты хлористоводородной (для внутреннего применения), растворы серебра нитрата;</a:t>
            </a:r>
          </a:p>
          <a:p>
            <a:pPr lvl="0">
              <a:buClr>
                <a:srgbClr val="F0A22E"/>
              </a:buClr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концентрированные растворы,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гомеопатических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лекарственные препараты в виде внутриаптечной заготовки каждой серии, кроме гомеопатических лекарственных препаратов;</a:t>
            </a:r>
          </a:p>
          <a:p>
            <a:pPr lvl="0"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стабилизаторы, применяемые при изготовлении растворов для инъекций и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буферные растворы, применяемые при изготовлении глазных капель;</a:t>
            </a:r>
          </a:p>
          <a:p>
            <a:pPr lvl="0"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концентрация спирта этилового при разведении, а также в случае возникновения сомнений в качестве спирта этилового при его поступлении в аптечную организацию, к индивидуальному предпринимателю;</a:t>
            </a:r>
          </a:p>
          <a:p>
            <a:pPr lvl="0"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инъекционные гомеопатические растворы;</a:t>
            </a:r>
          </a:p>
          <a:p>
            <a:pPr lvl="0">
              <a:buClr>
                <a:srgbClr val="F0A22E"/>
              </a:buClr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формы, изготовленные по рецептам и требованиям, в количестве не менее трех лекарственных форм при работе в одну смену с учетом различных видов лекарственных форм. Особое внимание должно обращаться на лекарственные формы для детей, применяемые в офтальмологической практике, содержащие наркотические и ядовитые средства, растворы для лечебных клизм.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877272"/>
            <a:ext cx="1319267" cy="8454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7854" y="446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850106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851" y="836712"/>
            <a:ext cx="8784976" cy="5289451"/>
          </a:xfrm>
        </p:spPr>
        <p:txBody>
          <a:bodyPr/>
          <a:lstStyle/>
          <a:p>
            <a:pPr marL="0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изготавливаемых и изготовленных лекарственных препаратов осуществляется посредством: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контроля;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при отпуске лекарственных препаратов.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изготовленные лекарственные препараты подлежат обязательному письменному, органолептическому контролю при отпуске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572442"/>
            <a:ext cx="3450767" cy="2285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48464" y="1166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контролю качества стерильных растворов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контроль качества стерильных растворов осуществляются в соответствии с настоящими Правилами, требованиями Государственной фармакопеи XII издания или иного документа в области контроля качества.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растворов, за исключением растворов индивидуального изготовления, на стерильность и испытание 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пирогенность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бактериальные эндотоксины растворов для инъекций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 соответствии с требованиями Государственной фармакопеи XII издания или иного документа в области контроля качества.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 стерилизации стерильных растворов выполняется их контроль на механические включения.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Механическими включениями являются посторонние подвижные нерастворимые вещества, кроме пузырьков газа, случайно присутствующие в растворах лекарственных препаратов.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должны проверяться объем растворов в емкостях и качество их укупорки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74809"/>
            <a:ext cx="1584176" cy="1584176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8502" y="446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1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99" y="188640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контролю качества стерильных растворов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изготовления стерильные растворы должны подвергаться первичному и вторичному контролю на механические включения.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контроль осуществляется после фильтрования и фасовки изготовленного раствора.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механических включений раствор повторно фильтруется, вновь просматривается, укупоривается, маркируется и стерилизуется.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Растворы, изготовленные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асептически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просматриваются один раз после фасовки или стерилизующего фильтрования.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Первичному и вторичному контролю подлежат 100% ёмкостей с растворами.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растворов на отсутствие механических включений осуществляется провизором - технологом с соблюдением условий и техники контроля.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ёмкостей должно быть специально оборудованное рабочее место, защищенное от попадания прямых солнечных лучей, допускается применение черно-белого экрана и специальных устройств.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объема ёмкости просматриваются одновременно от одной до пяти штук.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v"/>
            </a:pPr>
            <a:endParaRPr lang="ru-RU" sz="1000" dirty="0">
              <a:solidFill>
                <a:srgbClr val="4E3B3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24" y="5445224"/>
            <a:ext cx="1412776" cy="1412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28502" y="446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8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при отпуске лекарственных препаратов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при отпуске лекарственных препаратов подвергаются все изготовленные лекарственные препараты, в рамках которого проверяется соответствие: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упаковки лекарственного препарата физико-химическим свойствам, входящих в него лекарственных средств;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указанных в рецепте или требовании доз наркотических средств, психотропных, сильнодействующих веществ возрасту пациента;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реквизитов рецепта, требования сведениям, указанным на упаковке изготовленного лекарственного препарата;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маркировки лекарственного препарата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одного из указанных несоответствий изготовленный лекарственный препарат не подлежит отпуску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90393"/>
            <a:ext cx="3416324" cy="2276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28502" y="1127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772816"/>
            <a:ext cx="4176464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68960"/>
            <a:ext cx="6935891" cy="3475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28502" y="116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5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Результаты контроля качества ЛФ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856984" cy="507342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органолептического, физического и химического контроля изготовленных лекарственных препаратов, в том числе в виде внутриаптечной заготовки и фасовки, концентрированных растворов,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спирта этилового регистрируются в журнале регистрации результатов органолептического, физического и химического контроля лекарственных препаратов, изготовленных по рецептам, требованиям и в виде внутриаптечной заготовки, концентрированных растворов,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тритураций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спирта этилового и фасовки лекарственных средств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6"/>
          <a:stretch/>
        </p:blipFill>
        <p:spPr bwMode="auto">
          <a:xfrm>
            <a:off x="2265310" y="3284984"/>
            <a:ext cx="5170334" cy="326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48464" y="10496"/>
            <a:ext cx="395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23312" cy="5145435"/>
          </a:xfrm>
        </p:spPr>
        <p:txBody>
          <a:bodyPr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организуется с целью предупреждения поступления в аптечную организацию, к индивидуальному предпринимателю, недоброкачественных лекарственных средств, используемых для изготовления лекарственных препаратов, а также некачественных упаковочных материалов.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поступающие лекарственные средства (независимо от источника их поступления) подвергаются приемочному контролю.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заключается в проверке поступающих лекарственных средств на соответствие требованиям по показателям: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«Описание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внешнего вида, агрегатного состояния, цвета, запаха лекарственного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средства),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«Упаковка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 и соответствие физико-химическим свойствам лекарственных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средств),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«Маркировка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маркировки первичной, вторичной упаковки лекарственного средства требованиям документа в области контроля качества, наличие листовки-вкладыша на русском языке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упаковке),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проверке правильности оформления сопроводительных документов, включая документы, подтверждающие качество лекарственных средств.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E7C252-0C11-419F-89DE-87870031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9" l="0" r="98967">
                        <a14:foregroundMark x1="55067" y1="73467" x2="55067" y2="73467"/>
                        <a14:foregroundMark x1="56967" y1="56044" x2="56967" y2="56044"/>
                        <a14:foregroundMark x1="83967" y1="32800" x2="83967" y2="32800"/>
                        <a14:backgroundMark x1="39033" y1="9822" x2="39033" y2="9822"/>
                        <a14:backgroundMark x1="43900" y1="13289" x2="43900" y2="13289"/>
                        <a14:backgroundMark x1="49133" y1="18889" x2="49133" y2="18889"/>
                        <a14:backgroundMark x1="31700" y1="15378" x2="68300" y2="7244"/>
                        <a14:backgroundMark x1="69167" y1="5867" x2="28400" y2="20267"/>
                        <a14:backgroundMark x1="29967" y1="9333" x2="31000" y2="9333"/>
                        <a14:backgroundMark x1="35533" y1="6311" x2="35533" y2="6311"/>
                        <a14:backgroundMark x1="39200" y1="24000" x2="41467" y2="42089"/>
                        <a14:backgroundMark x1="41633" y1="42089" x2="53833" y2="41156"/>
                        <a14:backgroundMark x1="53667" y1="41422" x2="57833" y2="13511"/>
                        <a14:backgroundMark x1="59933" y1="29778" x2="70733" y2="77422"/>
                        <a14:backgroundMark x1="66733" y1="27956" x2="69700" y2="90178"/>
                        <a14:backgroundMark x1="1933" y1="78578" x2="1933" y2="78578"/>
                        <a14:backgroundMark x1="3500" y1="87867" x2="2100" y2="86933"/>
                        <a14:backgroundMark x1="19500" y1="82978" x2="19500" y2="82978"/>
                        <a14:backgroundMark x1="23000" y1="48622" x2="23000" y2="48622"/>
                        <a14:backgroundMark x1="20400" y1="61867" x2="20400" y2="61867"/>
                        <a14:backgroundMark x1="20400" y1="61156" x2="19867" y2="56978"/>
                        <a14:backgroundMark x1="20400" y1="65778" x2="19000" y2="60933"/>
                        <a14:backgroundMark x1="19167" y1="84356" x2="20567" y2="67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280" y="5702915"/>
            <a:ext cx="1728192" cy="1110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20472" y="11663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Приемочный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5923384" cy="4525963"/>
          </a:xfrm>
        </p:spPr>
        <p:txBody>
          <a:bodyPr/>
          <a:lstStyle/>
          <a:p>
            <a:pPr lvl="0" algn="just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сомнений в качестве лекарственных средств образцы направляются в аккредитованную испытательную лабораторию (центр) для проведения дополнительных испытаний. Такие лекарственные средства с обозначением «Забраковано при приемочном контроле» хранятся в карантинной зоне помещения хранения изолированно от других лекарственных средств.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29000"/>
            <a:ext cx="2411760" cy="307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843918" y="446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контроль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лекарственных препаратов, в том числе по рецептам и требованиям, а также в виде внутриаптечной заготовки, заполняется паспорт письменного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письменного контроля заполняется сразу после изготовления лекарственного препарата, с указанием лекарственных средств на латинском языке, в соответствии с последовательностью технологических операций.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письменного контроля хранятся в течение двух месяцев со дня изготовления лекарственных препаратов.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изготовлении порошков, суппозиториев указываются общая масса, количество и масса отдельных доз.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суппозиторная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масса, концентрация и объем (или масса)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изотонирующего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вещества, добавленного в глазные капли, растворы для инъекций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должны быть указаны не только в паспортах письменного контроля, но и на оборотной стороне рецепта на лекарственный препарат.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5224"/>
            <a:ext cx="2664296" cy="1332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43918" y="34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контроль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328592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использования концентрированных растворов в паспорте письменного контроля указываются их состав, концентрация и взятый объем.</a:t>
            </a:r>
          </a:p>
          <a:p>
            <a:pPr lvl="0">
              <a:buClr>
                <a:srgbClr val="F0A22E"/>
              </a:buClr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расчеты для изготовления лекарственного препарата производятся до изготовления лекарственного препарата и записываются в паспорте письменного контроля.</a:t>
            </a:r>
          </a:p>
          <a:p>
            <a:pPr lvl="0">
              <a:buClr>
                <a:srgbClr val="F0A22E"/>
              </a:buClr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состав лекарственного препарата входят наркотические средства, психотропные, ядовитые и сильнодействующие вещества, а также другие лекарственные средства, подлежащие предметно-количественному учету, их количество указывается на оборотной стороне рецепта.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174001"/>
            <a:ext cx="2149255" cy="268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843918" y="446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34" y="332656"/>
            <a:ext cx="8686800" cy="838200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82010"/>
            <a:ext cx="8686800" cy="4525963"/>
          </a:xfrm>
        </p:spPr>
        <p:txBody>
          <a:bodyPr/>
          <a:lstStyle/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лекарственные препараты изготавливаются и отпускаются одним и тем же лицом, паспорт письменного контроля заполняется в процессе изготовления лекарственного препарата.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Изготовленные лекарственные препараты, рецепты и требования, по которым изготовлены лекарственные препараты, заполненные паспорта письменного контроля передаются на проверку провизору, выполняющему контрольные функции при изготовлении и отпуске лекарственных препаратов.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заключается в проверке соответствия записей в паспорте письменного контроля назначениям в рецепте или требовании, правильности произведенных расчетов.</a:t>
            </a:r>
          </a:p>
          <a:p>
            <a:pPr lvl="0">
              <a:buClr>
                <a:srgbClr val="F0A22E"/>
              </a:buClr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провизором-аналитиком проведен полный химический контроль качества изготовленного лекарственного препарата, то на паспорте письменного контроля проставляется номер химического анализа и подпись провизора-аналитика.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103781"/>
            <a:ext cx="4223533" cy="350843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845389" y="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контроль </a:t>
            </a:r>
            <a: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159" y="1340768"/>
            <a:ext cx="8686800" cy="481136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Опросный контроль осуществляется выборочно и проводится после изготовления фармацевтом (провизором) не более пяти лекарственных форм.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опросного контроля провизором, осуществляющим контрольную функцию, называется первое входящее в состав лекарственного препарата лекарственное средство, а в лекарственных препаратах сложного состава указывается также его количество, после чего фармацевтом (провизором) указываются все иные используемые лекарственные средства и их количества. При использовании концентрированных растворов фармацевтом (провизором) указывается также их состав и концентрация.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43918" y="357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2514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shablon114</Template>
  <TotalTime>228</TotalTime>
  <Words>2303</Words>
  <Application>Microsoft Office PowerPoint</Application>
  <PresentationFormat>Экран (4:3)</PresentationFormat>
  <Paragraphs>174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краевое государственное бюджетное профессиональное образовательное учреждение «Владивостокский базовый медицинский колледж» (КГБПОУ «ВБМК») </vt:lpstr>
      <vt:lpstr>Введение  </vt:lpstr>
      <vt:lpstr>                Результаты контроля качества ЛФ </vt:lpstr>
      <vt:lpstr>Приемочный контроль </vt:lpstr>
      <vt:lpstr>Приемочный контроль </vt:lpstr>
      <vt:lpstr>Письменный контроль </vt:lpstr>
      <vt:lpstr>Письменный контроль </vt:lpstr>
      <vt:lpstr>Письменный контроль </vt:lpstr>
      <vt:lpstr>Опросный контроль  </vt:lpstr>
      <vt:lpstr>Органолептический контроль </vt:lpstr>
      <vt:lpstr>Физический контроль </vt:lpstr>
      <vt:lpstr>Физический контроль </vt:lpstr>
      <vt:lpstr>Химический контроль </vt:lpstr>
      <vt:lpstr>Химический контроль </vt:lpstr>
      <vt:lpstr>Химический контроль </vt:lpstr>
      <vt:lpstr>Химический контроль </vt:lpstr>
      <vt:lpstr>Химический контроль </vt:lpstr>
      <vt:lpstr>Химический контроль </vt:lpstr>
      <vt:lpstr>Химический контроль </vt:lpstr>
      <vt:lpstr>Требования к контролю качества стерильных растворов </vt:lpstr>
      <vt:lpstr>Требования к контролю качества стерильных растворов </vt:lpstr>
      <vt:lpstr>Контроль при отпуске лекарственных препаратов </vt:lpstr>
      <vt:lpstr>Спасибо!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Мариша</cp:lastModifiedBy>
  <cp:revision>38</cp:revision>
  <dcterms:created xsi:type="dcterms:W3CDTF">2012-08-20T16:10:27Z</dcterms:created>
  <dcterms:modified xsi:type="dcterms:W3CDTF">2021-11-02T01:20:22Z</dcterms:modified>
</cp:coreProperties>
</file>