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3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3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873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5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46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20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13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9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7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7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1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4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7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4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1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8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091" y="116378"/>
            <a:ext cx="7306888" cy="1255221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Краевое Государственное бюджетное </a:t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образовательное учреждение </a:t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«Владивостокский базовый медицинский колледж»</a:t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КГБПОУ « ВБМК»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1881" y="2216608"/>
            <a:ext cx="7766936" cy="7372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E8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титра титрованного раствора</a:t>
            </a:r>
            <a:endParaRPr lang="ru-RU" sz="3200" dirty="0">
              <a:solidFill>
                <a:srgbClr val="E8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7103" y="379891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ПМ.02.Изготовление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форм и проведение обязательных видов внутриаптечного контроля.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МДК.02.02. Организация контроля качества лекарственных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33.02.01.2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«Фармация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студентка Борисова А. 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4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3848" y="764772"/>
            <a:ext cx="1604357" cy="764771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92133" y="2651760"/>
            <a:ext cx="82877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Титриметрический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анализа: суть, основные понятия и </a:t>
            </a: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</a:t>
            </a:r>
            <a:r>
              <a:rPr lang="ru-RU" sz="3200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титриметрии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титриметрических определений. </a:t>
            </a:r>
            <a:endParaRPr lang="ru-RU" sz="32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титриметрии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618" y="152400"/>
            <a:ext cx="6720993" cy="69549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их суть: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6141" y="1019616"/>
            <a:ext cx="899868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Титриметрический анализ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 количественного анализа, основанный на точном измерении количества реагента (объем, масса), израсходованного на реакцию с определяемым веществом.</a:t>
            </a:r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Титрование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медленное прибавление (небольшими порциями) титрованного (стандартного, </a:t>
            </a:r>
            <a:r>
              <a:rPr lang="ru-RU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рабочего) раствора к анализируемому раствору до достижения точки эквивалентности - конца реакции. </a:t>
            </a:r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раствор, содержание растворенного вещества в котором точно известно.</a:t>
            </a:r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Стандартное </a:t>
            </a:r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вещество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реагент, используемый для стандартизации раствора </a:t>
            </a:r>
            <a:r>
              <a:rPr lang="ru-RU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</a:t>
            </a:r>
            <a:r>
              <a:rPr lang="ru-RU" b="1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установление его точной концентрации с относительной погрешностью, обычно не превышающей ±0,1 %. Различают приготовленные и установленные растворы </a:t>
            </a:r>
            <a:r>
              <a:rPr lang="ru-RU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титрантов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Аликвота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точно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известная часть анализируемого раствора, взятая для анализа.</a:t>
            </a:r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эквивалентности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момент титрования, когда количество добавленного </a:t>
            </a:r>
            <a:r>
              <a:rPr lang="ru-RU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химически эквивалентно количеству титруемого вещества.</a:t>
            </a:r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Конечная </a:t>
            </a:r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титрования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точка (момент) титрования устанавливаемая экспериментально по изменению цвета индикатора или какого либо физико- химического свойства раствора.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9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398" y="1221971"/>
            <a:ext cx="7356147" cy="95596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приготовления титрованных растворов: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64398" y="2712733"/>
            <a:ext cx="69854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точной навеске исходного вещества (первичный стандартный раствор) </a:t>
            </a:r>
            <a:endParaRPr lang="ru-RU" sz="24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стандартного вещества или стандартного раствора (вторичный стандартный раствор) </a:t>
            </a:r>
            <a:endParaRPr lang="ru-RU" sz="24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</a:t>
            </a:r>
            <a:r>
              <a:rPr lang="ru-RU" sz="2400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фиксанала</a:t>
            </a: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(первичный стандартный раствор</a:t>
            </a:r>
            <a:r>
              <a:rPr lang="ru-RU" sz="24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25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13" y="296270"/>
            <a:ext cx="88890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 </a:t>
            </a:r>
            <a:r>
              <a:rPr lang="ru-RU" sz="20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точной навеске стандартного вещества (первичный стандартный </a:t>
            </a:r>
            <a:r>
              <a:rPr lang="ru-RU" sz="20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раствор)</a:t>
            </a:r>
          </a:p>
          <a:p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Зная 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массу (m) растворенного в воде химически чистого вещества, и объем (V) полученного раствора легко рассчитать концентрацию приготовленного раствора: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6771" y="1662546"/>
            <a:ext cx="4584469" cy="156279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3113" y="3293762"/>
            <a:ext cx="91883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Определение титра раствора с помощью стандартного вещества (вторичный стандарт или раствор с установленным титром).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метод </a:t>
            </a:r>
            <a:r>
              <a:rPr lang="ru-RU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пипетирования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367" y="4035309"/>
            <a:ext cx="393382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4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9245" y="639772"/>
            <a:ext cx="37854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метод отдельных навесок </a:t>
            </a:r>
            <a:endParaRPr lang="ru-RU" sz="20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методе отдельных навесок расчет молярной концентрации эквивалента </a:t>
            </a:r>
            <a:r>
              <a:rPr lang="ru-RU" sz="2000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проводят по формуле: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10" t="2211" b="21259"/>
          <a:stretch/>
        </p:blipFill>
        <p:spPr>
          <a:xfrm>
            <a:off x="529245" y="2485505"/>
            <a:ext cx="3693968" cy="16459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087" y="639772"/>
            <a:ext cx="368227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1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265" y="277091"/>
            <a:ext cx="8596668" cy="9882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при приготовлении титрованных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6265" y="1506450"/>
            <a:ext cx="85966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1.Титрованные растворы обычно готовят в мерных колбах емкостью 0,5 л., 1 л. и 2 л, предварительно вымытых хромовой смесью и водой. 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2.После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приготовления растворы тщательно перемешивают. </a:t>
            </a: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3.Мерные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колбы для растворов, разлагающихся под действием света, должны быть из темного (коричневого) стекла или покрыты черным лаком; в крайнем случае, обернуты в черную бумагу. </a:t>
            </a: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4.Для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приготовления титрованных растворов применяют воду очищенную, соответствующую требованиям ФС «Вода очищенная». </a:t>
            </a: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5.Для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приготовления некоторых растворов (тиосульфата натрия, щелочей) применяют воду, не содержащую углекислого газа. </a:t>
            </a:r>
          </a:p>
          <a:p>
            <a:endParaRPr lang="ru-RU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Методика получения воды очищенной, не содержащей углекислого газа.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8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873" y="770649"/>
            <a:ext cx="85898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Необходимое количество воды очищенной кипятят в течение 0,5 ч (до бурного кипения). Затем кипячение прекращают, колбу закрывают пробкой, в которую вставлена стеклянная трубка, соединенная при помощи резинового шланга с промывной склянкой (склянка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Дрекселя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Тищенко). В склянке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Дрекселя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содержится 20% раствор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КОН. В очищенной таким образом воде определяют содержание углекислого газа. Для этого к 300-500 мл воды прибавляют 2-3 капли фенолфталеина и титруют 0,1 н раствором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появления розового окрашивания: СО2 +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NaHCO3 Количество 0,1 н. раствора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израсходованного на титрование, не должно превышать 0,2-0,3 мл. Освободить воду очищенную от углекислого газа можно также путем длительного хранения (в течение недели) в открытом сосуде, защищенном от пыли</a:t>
            </a:r>
          </a:p>
        </p:txBody>
      </p:sp>
    </p:spTree>
    <p:extLst>
      <p:ext uri="{BB962C8B-B14F-4D97-AF65-F5344CB8AC3E}">
        <p14:creationId xmlns:p14="http://schemas.microsoft.com/office/powerpoint/2010/main" val="31928992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596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Краевое Государственное бюджетное  профессиональное образовательное учреждение  «Владивостокский базовый медицинский колледж»       КГБПОУ « ВБМК»</vt:lpstr>
      <vt:lpstr>План:</vt:lpstr>
      <vt:lpstr>Основные понятия и их суть:</vt:lpstr>
      <vt:lpstr>Способы приготовления титрованных растворов:</vt:lpstr>
      <vt:lpstr>Презентация PowerPoint</vt:lpstr>
      <vt:lpstr>Презентация PowerPoint</vt:lpstr>
      <vt:lpstr>Общие правила при приготовлении титрованных растворов: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9</cp:revision>
  <dcterms:created xsi:type="dcterms:W3CDTF">2021-11-06T03:00:51Z</dcterms:created>
  <dcterms:modified xsi:type="dcterms:W3CDTF">2021-11-06T04:33:14Z</dcterms:modified>
</cp:coreProperties>
</file>