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89" autoAdjust="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65527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Презентация на тему: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«Холодные закуски и блюда из яиц»</a:t>
            </a:r>
          </a:p>
          <a:p>
            <a:endParaRPr lang="ru-RU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Выполнила преподаватель технологии кулинарного и кондитерского производства  ГБПОУ ТАК 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Габдуллина Наталья Николаевна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2022г</a:t>
            </a:r>
          </a:p>
        </p:txBody>
      </p:sp>
    </p:spTree>
    <p:extLst>
      <p:ext uri="{BB962C8B-B14F-4D97-AF65-F5344CB8AC3E}">
        <p14:creationId xmlns:p14="http://schemas.microsoft.com/office/powerpoint/2010/main" val="66976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15370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Холодные закуски и блюда из яиц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b="1" u="sng" dirty="0" smtClean="0"/>
              <a:t>Цель работы:  </a:t>
            </a:r>
          </a:p>
          <a:p>
            <a:r>
              <a:rPr lang="ru-RU" sz="2400" dirty="0" smtClean="0"/>
              <a:t>расширить и углубить знания в области кулинарии по приготовлению блюд из яиц.</a:t>
            </a:r>
          </a:p>
          <a:p>
            <a:r>
              <a:rPr lang="ru-RU" sz="2400" dirty="0" smtClean="0"/>
              <a:t>Научиться определять качество яиц. Научиться разрабатывать технологическую карту. Научиться готовить блюда из яиц.</a:t>
            </a:r>
            <a:endParaRPr lang="ru-RU" sz="2400" dirty="0"/>
          </a:p>
        </p:txBody>
      </p:sp>
      <p:pic>
        <p:nvPicPr>
          <p:cNvPr id="1026" name="Picture 2" descr="C:\Users\Admin\Videos\eda-salaty--zakuski-shashlychok-pomidory-837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61"/>
            <a:ext cx="3429024" cy="2286016"/>
          </a:xfrm>
          <a:prstGeom prst="rect">
            <a:avLst/>
          </a:prstGeom>
          <a:noFill/>
        </p:spPr>
      </p:pic>
      <p:pic>
        <p:nvPicPr>
          <p:cNvPr id="1027" name="Picture 3" descr="C:\Users\Admin\Videos\1-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3428995" cy="1891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Яйца - ценный пищевой продукт, имеющий высокую ценность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7"/>
            <a:ext cx="7686700" cy="4429157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По виду птицы различают яйца: куриные, гусиные, утиные, индюшачьи, перепелиные. Наиболее ценными являются куриные яйца. Куриные яйца в зависимости от срока хранения, качества и веса подразделяются на Диетические (сроки поступления в продажу Не позднее 7 суток) Столовые (срок поступления в продажу по истечении 7 суток).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В яйце содержатся все питательные вещества, необходимые для жизнедеятельности человека: воды – 74%, белков – 12,6%, жиров – 11,5%, углеводов 0,6-0,7%, минеральных веществ – 1%, витамины А, Е, В. Какое значение имеют витамины А, Е, В </a:t>
            </a:r>
            <a:r>
              <a:rPr lang="ru-RU" sz="2400" dirty="0" err="1" smtClean="0"/>
              <a:t>в</a:t>
            </a:r>
            <a:r>
              <a:rPr lang="ru-RU" sz="2400" dirty="0" smtClean="0"/>
              <a:t> жизнедеятельности человека? Энергетическая ценность 100 г куриных яиц составляет 157 ккал Средняя масса куриного яйца 52 (от 40 до 76г).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007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Что можно приготовить из яиц?</a:t>
            </a:r>
          </a:p>
          <a:p>
            <a:r>
              <a:rPr lang="ru-RU" sz="1600" dirty="0" smtClean="0"/>
              <a:t>Яичница (натуральная и с гарниром)</a:t>
            </a:r>
          </a:p>
          <a:p>
            <a:r>
              <a:rPr lang="ru-RU" sz="1600" dirty="0" smtClean="0"/>
              <a:t> Яйца вареные (вкрутую, «в мешочек», всмятку)</a:t>
            </a:r>
          </a:p>
          <a:p>
            <a:r>
              <a:rPr lang="ru-RU" sz="1600" dirty="0" smtClean="0"/>
              <a:t> Омлеты (натуральные, с </a:t>
            </a:r>
            <a:r>
              <a:rPr lang="ru-RU" sz="1600" dirty="0" err="1" smtClean="0"/>
              <a:t>гарниром,фаршированные</a:t>
            </a:r>
            <a:r>
              <a:rPr lang="ru-RU" sz="1600" dirty="0" smtClean="0"/>
              <a:t>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800" b="1" u="sng" dirty="0" smtClean="0"/>
              <a:t>     Где используют желток?</a:t>
            </a:r>
          </a:p>
          <a:p>
            <a:r>
              <a:rPr lang="ru-RU" sz="1600" dirty="0" smtClean="0"/>
              <a:t> Майонез </a:t>
            </a:r>
          </a:p>
          <a:p>
            <a:r>
              <a:rPr lang="ru-RU" sz="1600" dirty="0" smtClean="0"/>
              <a:t> Гоголь-моголь</a:t>
            </a:r>
          </a:p>
          <a:p>
            <a:r>
              <a:rPr lang="ru-RU" sz="1600" dirty="0" smtClean="0"/>
              <a:t> Омлет </a:t>
            </a:r>
          </a:p>
          <a:p>
            <a:r>
              <a:rPr lang="ru-RU" sz="1600" dirty="0" smtClean="0"/>
              <a:t> Изделия из песочного теста</a:t>
            </a:r>
          </a:p>
          <a:p>
            <a:r>
              <a:rPr lang="ru-RU" sz="1600" dirty="0" smtClean="0"/>
              <a:t> Сдобные булочки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800" b="1" u="sng" dirty="0" smtClean="0"/>
              <a:t>    Где используют яичный белок?</a:t>
            </a:r>
          </a:p>
          <a:p>
            <a:r>
              <a:rPr lang="ru-RU" sz="1600" dirty="0" smtClean="0"/>
              <a:t> Запеканка </a:t>
            </a:r>
          </a:p>
          <a:p>
            <a:r>
              <a:rPr lang="ru-RU" sz="1600" dirty="0" smtClean="0"/>
              <a:t> Заливное </a:t>
            </a:r>
          </a:p>
          <a:p>
            <a:r>
              <a:rPr lang="ru-RU" sz="1600" dirty="0" smtClean="0"/>
              <a:t>Пастила</a:t>
            </a:r>
          </a:p>
          <a:p>
            <a:r>
              <a:rPr lang="ru-RU" sz="1600" dirty="0" smtClean="0"/>
              <a:t>Зефир </a:t>
            </a:r>
          </a:p>
          <a:p>
            <a:r>
              <a:rPr lang="ru-RU" sz="1600" dirty="0" smtClean="0"/>
              <a:t>Безе</a:t>
            </a:r>
          </a:p>
          <a:p>
            <a:r>
              <a:rPr lang="ru-RU" sz="1600" dirty="0" smtClean="0"/>
              <a:t> Крем</a:t>
            </a:r>
            <a:endParaRPr lang="ru-RU" sz="1600" u="sng" dirty="0"/>
          </a:p>
        </p:txBody>
      </p:sp>
      <p:pic>
        <p:nvPicPr>
          <p:cNvPr id="2051" name="Picture 3" descr="C:\Users\Admin\Videos\9-beze-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643446"/>
            <a:ext cx="2853690" cy="1903411"/>
          </a:xfrm>
          <a:prstGeom prst="rect">
            <a:avLst/>
          </a:prstGeom>
          <a:noFill/>
        </p:spPr>
      </p:pic>
      <p:pic>
        <p:nvPicPr>
          <p:cNvPr id="2052" name="Picture 4" descr="C:\Users\Admin\Videos\b1e980f67cfc3d1827172dc027f0d9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667166"/>
            <a:ext cx="2894010" cy="1927456"/>
          </a:xfrm>
          <a:prstGeom prst="rect">
            <a:avLst/>
          </a:prstGeom>
          <a:noFill/>
        </p:spPr>
      </p:pic>
      <p:pic>
        <p:nvPicPr>
          <p:cNvPr id="2053" name="Picture 5" descr="C:\Users\Admin\Videos\1e2b4c2d6b1111579adfd183d3904c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734" y="1571612"/>
            <a:ext cx="2190371" cy="2741615"/>
          </a:xfrm>
          <a:prstGeom prst="rect">
            <a:avLst/>
          </a:prstGeom>
          <a:noFill/>
        </p:spPr>
      </p:pic>
      <p:pic>
        <p:nvPicPr>
          <p:cNvPr id="2054" name="Picture 6" descr="C:\Users\Admin\Video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92880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Ассортимент готовых блюд и закусок из яиц и способы сервировки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27574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>Фаршированные лососем яйца          Яйца-грибочки с помидорами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         «Цыплята» с чесноком </a:t>
            </a:r>
          </a:p>
        </p:txBody>
      </p:sp>
      <p:pic>
        <p:nvPicPr>
          <p:cNvPr id="5123" name="Picture 3" descr="C:\Users\Admin\Videos\big_294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044503" cy="1714512"/>
          </a:xfrm>
          <a:prstGeom prst="rect">
            <a:avLst/>
          </a:prstGeom>
          <a:noFill/>
        </p:spPr>
      </p:pic>
      <p:pic>
        <p:nvPicPr>
          <p:cNvPr id="5124" name="Picture 4" descr="C:\Users\Admin\Videos\big_45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2919409" cy="1928826"/>
          </a:xfrm>
          <a:prstGeom prst="rect">
            <a:avLst/>
          </a:prstGeom>
          <a:noFill/>
        </p:spPr>
      </p:pic>
      <p:pic>
        <p:nvPicPr>
          <p:cNvPr id="5125" name="Picture 5" descr="C:\Users\Admin\Video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215495" cy="2000264"/>
          </a:xfrm>
          <a:prstGeom prst="rect">
            <a:avLst/>
          </a:prstGeom>
          <a:noFill/>
        </p:spPr>
      </p:pic>
      <p:pic>
        <p:nvPicPr>
          <p:cNvPr id="5126" name="Picture 6" descr="C:\Users\Admin\Videos\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429132"/>
            <a:ext cx="3107523" cy="207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Ассортимент готовых блюд и закусок из яиц и способы сервировки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92895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b="1" dirty="0" smtClean="0"/>
              <a:t>Закуска "Белые тюльпаны" из яиц                       Закуска из яиц и авокадо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Омлетные блинчики с яйцом и морковью                    Гренки с яично-рыбным фаршем </a:t>
            </a: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Admin\Videos\big_240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2071678"/>
            <a:ext cx="2734753" cy="2000264"/>
          </a:xfrm>
          <a:prstGeom prst="rect">
            <a:avLst/>
          </a:prstGeom>
          <a:noFill/>
        </p:spPr>
      </p:pic>
      <p:pic>
        <p:nvPicPr>
          <p:cNvPr id="4100" name="Picture 4" descr="C:\Users\Admin\Videos\big_310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2928958" cy="1954090"/>
          </a:xfrm>
          <a:prstGeom prst="rect">
            <a:avLst/>
          </a:prstGeom>
          <a:noFill/>
        </p:spPr>
      </p:pic>
      <p:pic>
        <p:nvPicPr>
          <p:cNvPr id="4101" name="Picture 5" descr="C:\Users\Admin\Videos\big_3552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4516640"/>
            <a:ext cx="3000396" cy="1988375"/>
          </a:xfrm>
          <a:prstGeom prst="rect">
            <a:avLst/>
          </a:prstGeom>
          <a:noFill/>
        </p:spPr>
      </p:pic>
      <p:pic>
        <p:nvPicPr>
          <p:cNvPr id="4102" name="Picture 6" descr="C:\Users\Admin\Videos\big_3603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9" y="4470529"/>
            <a:ext cx="2928958" cy="195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001056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Блюда из яиц несложны в приготовлении</a:t>
            </a:r>
            <a:r>
              <a:rPr lang="ru-RU" sz="2400" dirty="0" smtClean="0"/>
              <a:t>. Их </a:t>
            </a:r>
            <a:r>
              <a:rPr lang="ru-RU" sz="2400" dirty="0" smtClean="0"/>
              <a:t>можно готовить на завтрак и ужин. Если добавить чуть-чуть фантазии, то блюда приготовленные вами будут изумительными, оригинальными, а самое главное вкусными! Приятного аппетита!</a:t>
            </a:r>
            <a:endParaRPr lang="ru-RU" sz="2400" dirty="0"/>
          </a:p>
        </p:txBody>
      </p:sp>
      <p:pic>
        <p:nvPicPr>
          <p:cNvPr id="3074" name="Picture 2" descr="C:\Users\Admin\Videos\2560x1600_1073309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4457730" cy="2786082"/>
          </a:xfrm>
          <a:prstGeom prst="rect">
            <a:avLst/>
          </a:prstGeom>
          <a:noFill/>
        </p:spPr>
      </p:pic>
      <p:pic>
        <p:nvPicPr>
          <p:cNvPr id="3075" name="Picture 3" descr="C:\Users\Admin\Videos\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86058"/>
            <a:ext cx="2844814" cy="352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326</Words>
  <Application>Microsoft Office PowerPoint</Application>
  <PresentationFormat>Экран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Cambria</vt:lpstr>
      <vt:lpstr>Trebuchet MS</vt:lpstr>
      <vt:lpstr>Wingdings</vt:lpstr>
      <vt:lpstr>Wingdings 2</vt:lpstr>
      <vt:lpstr>Изящная</vt:lpstr>
      <vt:lpstr>Презентация PowerPoint</vt:lpstr>
      <vt:lpstr>Холодные закуски и блюда из яиц </vt:lpstr>
      <vt:lpstr>Яйца - ценный пищевой продукт, имеющий высокую ценность </vt:lpstr>
      <vt:lpstr>   </vt:lpstr>
      <vt:lpstr>Ассортимент готовых блюд и закусок из яиц и способы сервировки  </vt:lpstr>
      <vt:lpstr>Ассортимент готовых блюд и закусок из яиц и способы сервировки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</cp:revision>
  <dcterms:created xsi:type="dcterms:W3CDTF">2020-02-17T12:31:37Z</dcterms:created>
  <dcterms:modified xsi:type="dcterms:W3CDTF">2022-01-18T08:35:17Z</dcterms:modified>
</cp:coreProperties>
</file>