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8" r:id="rId4"/>
    <p:sldId id="269" r:id="rId5"/>
    <p:sldId id="263" r:id="rId6"/>
    <p:sldId id="264" r:id="rId7"/>
    <p:sldId id="265" r:id="rId8"/>
  </p:sldIdLst>
  <p:sldSz cx="12192000" cy="6858000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053" autoAdjust="0"/>
  </p:normalViewPr>
  <p:slideViewPr>
    <p:cSldViewPr snapToGrid="0" showGuides="1">
      <p:cViewPr varScale="1">
        <p:scale>
          <a:sx n="47" d="100"/>
          <a:sy n="47" d="100"/>
        </p:scale>
        <p:origin x="732" y="42"/>
      </p:cViewPr>
      <p:guideLst>
        <p:guide orient="horz" pos="2160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73896-7277-46A6-9B84-9A22C35024EA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8C9D8-7D3E-4FB7-BE7E-B937DA29D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034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EC0B-D3F2-4178-9E47-03676E8E9B86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1FF13-C835-45D1-928A-96D521E0C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75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EC0B-D3F2-4178-9E47-03676E8E9B86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1FF13-C835-45D1-928A-96D521E0C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6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EC0B-D3F2-4178-9E47-03676E8E9B86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1FF13-C835-45D1-928A-96D521E0C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11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EC0B-D3F2-4178-9E47-03676E8E9B86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1FF13-C835-45D1-928A-96D521E0C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216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EC0B-D3F2-4178-9E47-03676E8E9B86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1FF13-C835-45D1-928A-96D521E0C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01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EC0B-D3F2-4178-9E47-03676E8E9B86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1FF13-C835-45D1-928A-96D521E0C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8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EC0B-D3F2-4178-9E47-03676E8E9B86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1FF13-C835-45D1-928A-96D521E0C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28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EC0B-D3F2-4178-9E47-03676E8E9B86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1FF13-C835-45D1-928A-96D521E0C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94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EC0B-D3F2-4178-9E47-03676E8E9B86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1FF13-C835-45D1-928A-96D521E0C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49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EC0B-D3F2-4178-9E47-03676E8E9B86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1FF13-C835-45D1-928A-96D521E0C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57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EC0B-D3F2-4178-9E47-03676E8E9B86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1FF13-C835-45D1-928A-96D521E0C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19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2EC0B-D3F2-4178-9E47-03676E8E9B86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1FF13-C835-45D1-928A-96D521E0C6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901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792480"/>
            <a:ext cx="9144000" cy="4465320"/>
          </a:xfrm>
        </p:spPr>
        <p:txBody>
          <a:bodyPr/>
          <a:lstStyle/>
          <a:p>
            <a:r>
              <a:rPr lang="en-US" sz="3200" b="1" dirty="0" smtClean="0"/>
              <a:t>Let’s watch the video about Saint Valentine ‘s Day and underline the words related to this holiday</a:t>
            </a:r>
          </a:p>
          <a:p>
            <a:pPr algn="l"/>
            <a:endParaRPr lang="en-US" sz="3200" b="1" i="1" dirty="0" smtClean="0"/>
          </a:p>
          <a:p>
            <a:pPr algn="l"/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     chocolate      tea       family       cards      tree      date      match    </a:t>
            </a:r>
            <a:r>
              <a:rPr lang="en-US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   competition      14        January     party     butterfly     gifts</a:t>
            </a:r>
          </a:p>
          <a:p>
            <a:pPr algn="l"/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Boxes       letters         couple     songs      literature      flowers      13       </a:t>
            </a:r>
          </a:p>
          <a:p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35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847" y="358402"/>
            <a:ext cx="2832847" cy="3281269"/>
          </a:xfrm>
        </p:spPr>
      </p:pic>
      <p:sp>
        <p:nvSpPr>
          <p:cNvPr id="5" name="Прямоугольник 4"/>
          <p:cNvSpPr/>
          <p:nvPr/>
        </p:nvSpPr>
        <p:spPr>
          <a:xfrm>
            <a:off x="573742" y="290876"/>
            <a:ext cx="8951874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Let’s talk about </a:t>
            </a:r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St.Valentine</a:t>
            </a:r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making </a:t>
            </a:r>
          </a:p>
          <a:p>
            <a:pPr algn="ctr"/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entences in the Past Simple:</a:t>
            </a:r>
          </a:p>
          <a:p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1.Valentine (to live) in Rome.</a:t>
            </a:r>
          </a:p>
          <a:p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2.Valentine (not to like) the Emperor.</a:t>
            </a:r>
          </a:p>
          <a:p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3.His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favourite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activity (to be) to marry c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ouples.</a:t>
            </a:r>
          </a:p>
          <a:p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4.Valentine (to keep) on performing marriage</a:t>
            </a:r>
          </a:p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eremonies.</a:t>
            </a:r>
          </a:p>
          <a:p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5.The men of the Emperor (to catch) Valentine.</a:t>
            </a:r>
          </a:p>
          <a:p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6.People (to support) Valentine near the jail.</a:t>
            </a:r>
          </a:p>
          <a:p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7.They (to throw) flowers and notes.</a:t>
            </a:r>
          </a:p>
          <a:p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8.Valentine (to leave) a special note to his friend, Augustine.</a:t>
            </a:r>
            <a:endParaRPr lang="ru-RU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092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160" y="751840"/>
            <a:ext cx="5953760" cy="5872480"/>
          </a:xfrm>
        </p:spPr>
      </p:pic>
    </p:spTree>
    <p:extLst>
      <p:ext uri="{BB962C8B-B14F-4D97-AF65-F5344CB8AC3E}">
        <p14:creationId xmlns:p14="http://schemas.microsoft.com/office/powerpoint/2010/main" val="52530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683007"/>
            <a:ext cx="3802555" cy="549198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860" y="823911"/>
            <a:ext cx="3886200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19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627" y="304800"/>
            <a:ext cx="11498067" cy="6553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MUSIC: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listen to the piece of the song and try to put the words into the right order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Translate the song but try to make the translation as beautiful as you can (try to be romantic and poetic)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12669" y="3664481"/>
            <a:ext cx="43004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lose control because of you babe</a:t>
            </a:r>
          </a:p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lose control when you look at me like this</a:t>
            </a:r>
          </a:p>
          <a:p>
            <a:pPr algn="ctr"/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59651" y="2454981"/>
            <a:ext cx="50574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There’s something in your eyes that is saying tonight</a:t>
            </a:r>
          </a:p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I’m not a child anymore, life has opened the door</a:t>
            </a:r>
          </a:p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a new exciting life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30218" y="2594550"/>
            <a:ext cx="40189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lose control when I’m close to you babe</a:t>
            </a:r>
          </a:p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lose control don’t look at me like this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3627" y="3588750"/>
            <a:ext cx="5385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There’s something in your eyes, is this love at first sight</a:t>
            </a:r>
          </a:p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Like a flower that grows, life just wants you to know</a:t>
            </a:r>
          </a:p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 the secretes of life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3748" y="4126146"/>
            <a:ext cx="368363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It’s all written down in your lifelines</a:t>
            </a:r>
          </a:p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It’s written down inside your heart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33156" y="5771911"/>
            <a:ext cx="27590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 and I just have a dream</a:t>
            </a:r>
          </a:p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find our love a place</a:t>
            </a:r>
          </a:p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Where we can hide away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05188" y="4941481"/>
            <a:ext cx="25963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 and I were just made</a:t>
            </a:r>
          </a:p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love each other now</a:t>
            </a:r>
          </a:p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Forever and a day</a:t>
            </a:r>
          </a:p>
          <a:p>
            <a:pPr algn="ctr"/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522" y="4315190"/>
            <a:ext cx="2227187" cy="142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90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23" y="396969"/>
            <a:ext cx="3071812" cy="374472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133" y="151420"/>
            <a:ext cx="2545976" cy="300863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366" y="300319"/>
            <a:ext cx="3890682" cy="357243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06" y="3752711"/>
            <a:ext cx="4312024" cy="30433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062" y="3872753"/>
            <a:ext cx="4572000" cy="286023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339" y="3160059"/>
            <a:ext cx="3935786" cy="369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25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17176"/>
            <a:ext cx="10515600" cy="545978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*Create your valentine card and then you are to describe it.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Begin your descriptions with the following words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-There is…….</a:t>
            </a:r>
          </a:p>
          <a:p>
            <a:pPr marL="0" indent="0">
              <a:buNone/>
            </a:pPr>
            <a:r>
              <a:rPr lang="en-US" b="1" dirty="0" smtClean="0"/>
              <a:t>-There are…..</a:t>
            </a:r>
          </a:p>
          <a:p>
            <a:pPr marL="0" indent="0">
              <a:buNone/>
            </a:pPr>
            <a:r>
              <a:rPr lang="en-US" b="1" dirty="0" smtClean="0"/>
              <a:t>-It has….</a:t>
            </a:r>
          </a:p>
          <a:p>
            <a:pPr marL="0" indent="0">
              <a:buNone/>
            </a:pPr>
            <a:r>
              <a:rPr lang="en-US" b="1" dirty="0" smtClean="0"/>
              <a:t>-You can see……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827059" y="2330824"/>
            <a:ext cx="1822883" cy="20439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109590" y="2060138"/>
            <a:ext cx="324421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 the valentine card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563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12737094</TotalTime>
  <Words>354</Words>
  <Application>Microsoft Office PowerPoint</Application>
  <PresentationFormat>Широкоэкранный</PresentationFormat>
  <Paragraphs>47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35</cp:revision>
  <cp:lastPrinted>2021-02-09T04:07:39Z</cp:lastPrinted>
  <dcterms:created xsi:type="dcterms:W3CDTF">2021-02-09T03:59:03Z</dcterms:created>
  <dcterms:modified xsi:type="dcterms:W3CDTF">2022-02-19T20:42:43Z</dcterms:modified>
</cp:coreProperties>
</file>