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57" r:id="rId4"/>
    <p:sldId id="259" r:id="rId5"/>
    <p:sldId id="260" r:id="rId6"/>
    <p:sldId id="258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07B6-39D4-432B-A048-A8FEF4CBDB8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0BF60-FF15-4B1D-8434-B9C21A3B30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07B6-39D4-432B-A048-A8FEF4CBDB8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0BF60-FF15-4B1D-8434-B9C21A3B30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07B6-39D4-432B-A048-A8FEF4CBDB8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0BF60-FF15-4B1D-8434-B9C21A3B30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07B6-39D4-432B-A048-A8FEF4CBDB8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0BF60-FF15-4B1D-8434-B9C21A3B30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07B6-39D4-432B-A048-A8FEF4CBDB8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0BF60-FF15-4B1D-8434-B9C21A3B30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07B6-39D4-432B-A048-A8FEF4CBDB8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0BF60-FF15-4B1D-8434-B9C21A3B30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07B6-39D4-432B-A048-A8FEF4CBDB8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0BF60-FF15-4B1D-8434-B9C21A3B30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07B6-39D4-432B-A048-A8FEF4CBDB8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0BF60-FF15-4B1D-8434-B9C21A3B30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07B6-39D4-432B-A048-A8FEF4CBDB8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0BF60-FF15-4B1D-8434-B9C21A3B30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07B6-39D4-432B-A048-A8FEF4CBDB8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0BF60-FF15-4B1D-8434-B9C21A3B30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07B6-39D4-432B-A048-A8FEF4CBDB8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0BF60-FF15-4B1D-8434-B9C21A3B30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B07B6-39D4-432B-A048-A8FEF4CBDB8F}" type="datetimeFigureOut">
              <a:rPr lang="ru-RU" smtClean="0"/>
              <a:t>07.06.2022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0BF60-FF15-4B1D-8434-B9C21A3B30C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000108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Ю. Ермолаев «Лучший друг»</a:t>
            </a:r>
            <a:endParaRPr lang="ru-RU" sz="3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5000636"/>
            <a:ext cx="8286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Нуркаева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Гульнур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Флитовна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учитель начальных классов</a:t>
            </a:r>
          </a:p>
          <a:p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МБОУ «Средняя школа №9» ЕМР РТ</a:t>
            </a:r>
            <a:endParaRPr lang="ru-RU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285728"/>
            <a:ext cx="87154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Подумай и ответь на вопросы.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142984"/>
            <a:ext cx="85725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Что </a:t>
            </a:r>
            <a:r>
              <a:rPr lang="ru-RU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рассердило Колю, когда он выглянул в окно? </a:t>
            </a:r>
            <a:endParaRPr lang="ru-RU" sz="3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14350" indent="-514350">
              <a:buAutoNum type="arabicPeriod"/>
            </a:pP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</a:t>
            </a:r>
            <a:r>
              <a:rPr lang="ru-RU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 ты бы 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рассердился</a:t>
            </a:r>
          </a:p>
          <a:p>
            <a:pPr marL="514350" indent="-514350">
              <a:buAutoNum type="arabicPeriod"/>
            </a:pP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Согласен </a:t>
            </a:r>
            <a:r>
              <a:rPr lang="ru-RU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ли ты с Колей, что нельзя брать чужие вещи без разрешения?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5725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Как Коля собирался поступить с Вовой? </a:t>
            </a:r>
            <a:endParaRPr lang="ru-RU" sz="3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Найди </a:t>
            </a:r>
            <a:r>
              <a:rPr lang="ru-RU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предложения с ответом на этот вопрос.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214290"/>
            <a:ext cx="87154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Юрий Ермолаев</a:t>
            </a:r>
          </a:p>
          <a:p>
            <a:r>
              <a:rPr lang="ru-RU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Лучший друг</a:t>
            </a:r>
          </a:p>
          <a:p>
            <a:r>
              <a:rPr lang="ru-RU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Оставил Коля свой самокат во дворе, а сам ушёл обедать. Не успел поесть, как видит: на его самокате Вовка Чулков катается. Рассердился Коля и во двор побежал.</a:t>
            </a:r>
          </a:p>
          <a:p>
            <a:r>
              <a:rPr lang="ru-RU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«Сейчас, — думает, — отлуплю Вовку, чтобы чужие вещи без спроса не брал».</a:t>
            </a:r>
          </a:p>
          <a:p>
            <a:r>
              <a:rPr lang="ru-RU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Подскочил к нему сердитый, даже кулаки сжал. А Вовка увидел его и сказал мальчику, который рядом стоял:</a:t>
            </a:r>
          </a:p>
          <a:p>
            <a:r>
              <a:rPr lang="ru-RU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— Знакомься, Игорёк, это мой лучший друг Коля.</a:t>
            </a:r>
          </a:p>
          <a:p>
            <a:r>
              <a:rPr lang="ru-RU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Смутился Коля, разжал кулаки и неожиданно для себя сказал:</a:t>
            </a:r>
          </a:p>
          <a:p>
            <a:r>
              <a:rPr lang="ru-RU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— Что же вы на самокате-то не катаетесь...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ui.mob-edu.ru/ui/upload/courses/125/files/web_resources/7/images_7/3/Lit-dop_1_7_3_3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" name="Рисунок 2" descr="Lit-dop_1_7_3_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285728"/>
            <a:ext cx="4514850" cy="594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214422"/>
            <a:ext cx="85011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Какие слова Вовы смутили Колю? </a:t>
            </a:r>
          </a:p>
          <a:p>
            <a:r>
              <a:rPr lang="ru-RU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Как Коля повёл себя после этих слов? </a:t>
            </a:r>
          </a:p>
          <a:p>
            <a:r>
              <a:rPr lang="ru-RU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Ожидал ли ты такой конец рассказа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? </a:t>
            </a:r>
            <a:endParaRPr lang="ru-RU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357166"/>
            <a:ext cx="821537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Подумай, почему Коля передумал драться.</a:t>
            </a:r>
          </a:p>
          <a:p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 Коля </a:t>
            </a:r>
            <a:r>
              <a:rPr lang="ru-RU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испугался Вовы и Игорька.</a:t>
            </a:r>
          </a:p>
          <a:p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 Коля </a:t>
            </a:r>
            <a:r>
              <a:rPr lang="ru-RU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понял, что нельзя быть жадным.</a:t>
            </a:r>
          </a:p>
          <a:p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 Коле </a:t>
            </a:r>
            <a:r>
              <a:rPr lang="ru-RU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стало стыдно перед лучшим другом.</a:t>
            </a:r>
          </a:p>
        </p:txBody>
      </p:sp>
      <p:sp>
        <p:nvSpPr>
          <p:cNvPr id="24578" name="AutoShape 2" descr="https://ui.mob-edu.ru/ui/upload/courses/125/files/web_resources/7/images_7/3/Lit-dop_1_7_3_4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 descr="Lit-dop_1_7_3_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57884" y="4071942"/>
            <a:ext cx="2364164" cy="2452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357166"/>
            <a:ext cx="800105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Оцени поступок Вовы. Повлиял ли он на Колю</a:t>
            </a:r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?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714488"/>
            <a:ext cx="8286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Кто из героев рассказа тебе понравился больше? Почему?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58" y="285728"/>
            <a:ext cx="81439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На сколько частей можно поделить рассказ? </a:t>
            </a:r>
            <a:endParaRPr lang="ru-RU" sz="3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Как</a:t>
            </a:r>
            <a:r>
              <a:rPr lang="ru-RU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 ты их озаглавишь? К какой части рассказа подходит иллюстрация?</a:t>
            </a:r>
          </a:p>
        </p:txBody>
      </p:sp>
      <p:pic>
        <p:nvPicPr>
          <p:cNvPr id="7" name="Рисунок 6" descr="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2571744"/>
            <a:ext cx="4438650" cy="4124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835824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Литературное чтение, 1 класс, тема урока: Ю. Ермолаев «Лучший друг»</a:t>
            </a:r>
          </a:p>
          <a:p>
            <a:pPr algn="just"/>
            <a:endParaRPr lang="ru-RU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Группа обучающихся с особыми образовательными потребностями: обучающиеся с нарушение зрения</a:t>
            </a:r>
          </a:p>
          <a:p>
            <a:pPr algn="just"/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Информационные ресурсы: Мобильное электронное образование</a:t>
            </a:r>
          </a:p>
          <a:p>
            <a:pPr algn="just"/>
            <a:endParaRPr lang="ru-RU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Возможности использования продукта в целях индивидуализации образовательного процесса обучающихся с особыми образовательными потребностями:</a:t>
            </a:r>
          </a:p>
          <a:p>
            <a:pPr algn="just"/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Данную презентацию можно использовать при работе с обучающимися с нарушениями зрения в условиях индивидуальной и фронтальной работы.</a:t>
            </a:r>
            <a:endParaRPr lang="ru-RU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езымянный.png"/>
          <p:cNvPicPr>
            <a:picLocks noChangeAspect="1"/>
          </p:cNvPicPr>
          <p:nvPr/>
        </p:nvPicPr>
        <p:blipFill>
          <a:blip r:embed="rId2" cstate="print"/>
          <a:srcRect t="4166" r="14209" b="67708"/>
          <a:stretch>
            <a:fillRect/>
          </a:stretch>
        </p:blipFill>
        <p:spPr>
          <a:xfrm>
            <a:off x="0" y="0"/>
            <a:ext cx="9195958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езымянный.png"/>
          <p:cNvPicPr>
            <a:picLocks noChangeAspect="1"/>
          </p:cNvPicPr>
          <p:nvPr/>
        </p:nvPicPr>
        <p:blipFill>
          <a:blip r:embed="rId2" cstate="print"/>
          <a:srcRect l="19993" t="17057" r="52682" b="75325"/>
          <a:stretch>
            <a:fillRect/>
          </a:stretch>
        </p:blipFill>
        <p:spPr>
          <a:xfrm>
            <a:off x="1500166" y="1071546"/>
            <a:ext cx="6286544" cy="398658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4414" y="428604"/>
            <a:ext cx="7000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Запиши получившееся слово</a:t>
            </a:r>
            <a:endParaRPr lang="ru-RU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езымянный.png"/>
          <p:cNvPicPr>
            <a:picLocks noChangeAspect="1"/>
          </p:cNvPicPr>
          <p:nvPr/>
        </p:nvPicPr>
        <p:blipFill>
          <a:blip r:embed="rId2" cstate="print"/>
          <a:srcRect l="19993" t="17057" r="52682" b="75325"/>
          <a:stretch>
            <a:fillRect/>
          </a:stretch>
        </p:blipFill>
        <p:spPr>
          <a:xfrm>
            <a:off x="1500166" y="1071546"/>
            <a:ext cx="6286544" cy="398658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28728" y="5143512"/>
            <a:ext cx="6357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ДРУЖБА</a:t>
            </a:r>
            <a:endParaRPr lang="ru-RU" sz="3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.png"/>
          <p:cNvPicPr>
            <a:picLocks noChangeAspect="1"/>
          </p:cNvPicPr>
          <p:nvPr/>
        </p:nvPicPr>
        <p:blipFill>
          <a:blip r:embed="rId2" cstate="print"/>
          <a:srcRect l="19314" t="14132" r="52323" b="71717"/>
          <a:stretch>
            <a:fillRect/>
          </a:stretch>
        </p:blipFill>
        <p:spPr>
          <a:xfrm>
            <a:off x="2214546" y="2143116"/>
            <a:ext cx="5000660" cy="342902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" y="57148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Какие слова связаны со словом «дружба»?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571744"/>
            <a:ext cx="82153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Что такое дружба? </a:t>
            </a:r>
            <a:endParaRPr lang="ru-RU" sz="3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3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Легко </a:t>
            </a:r>
            <a:r>
              <a:rPr lang="ru-RU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ли быть хорошим другом?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642918"/>
            <a:ext cx="850112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В рассказе Юрия Ермолаева встретятся трудные слова. Научись читать их сначала по слогам, потом целиком.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57290" y="2857496"/>
            <a:ext cx="68082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рас-сер-дил-ся</a:t>
            </a:r>
            <a:r>
              <a:rPr lang="ru-RU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 — рассердился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43042" y="3714752"/>
            <a:ext cx="57406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под-ско-чил</a:t>
            </a:r>
            <a:r>
              <a:rPr lang="ru-RU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 — подскочил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28794" y="4500570"/>
            <a:ext cx="51283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сму-тил-ся</a:t>
            </a:r>
            <a:r>
              <a:rPr lang="ru-RU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 — смутился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500166" y="5214950"/>
            <a:ext cx="68627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не-о-жи-дан-но</a:t>
            </a:r>
            <a:r>
              <a:rPr lang="ru-RU" sz="3200" dirty="0">
                <a:latin typeface="Verdana" pitchFamily="34" charset="0"/>
                <a:ea typeface="Verdana" pitchFamily="34" charset="0"/>
                <a:cs typeface="Verdana" pitchFamily="34" charset="0"/>
              </a:rPr>
              <a:t> — неожиданно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501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Прочитай рассказ про дружбу и ответь на вопросы.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166843"/>
            <a:ext cx="892971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Юрий Ермолаев</a:t>
            </a:r>
          </a:p>
          <a:p>
            <a:r>
              <a:rPr lang="ru-RU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Лучший друг</a:t>
            </a:r>
          </a:p>
          <a:p>
            <a:r>
              <a:rPr lang="ru-RU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Оставил Коля свой самокат во дворе, а сам ушёл обедать. Не успел поесть, как видит: на его самокате Вовка Чулков катается. Рассердился Коля и во двор побежал.</a:t>
            </a:r>
          </a:p>
          <a:p>
            <a:r>
              <a:rPr lang="ru-RU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«Сейчас, — думает, — отлуплю Вовку, чтобы чужие вещи без спроса не брал».</a:t>
            </a:r>
          </a:p>
          <a:p>
            <a:r>
              <a:rPr lang="ru-RU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Подскочил к нему сердитый, даже кулаки сжал. А Вовка увидел его и сказал мальчику, который рядом стоял:</a:t>
            </a:r>
          </a:p>
          <a:p>
            <a:r>
              <a:rPr lang="ru-RU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— Знакомься, Игорёк, это мой лучший друг Коля.</a:t>
            </a:r>
          </a:p>
          <a:p>
            <a:r>
              <a:rPr lang="ru-RU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Смутился Коля, разжал кулаки и неожиданно для себя сказал:</a:t>
            </a:r>
          </a:p>
          <a:p>
            <a:r>
              <a:rPr lang="ru-RU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— Что же вы на самокате-то не катаетесь...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190</Words>
  <Application>Microsoft Office PowerPoint</Application>
  <PresentationFormat>Экран (4:3)</PresentationFormat>
  <Paragraphs>55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5</cp:revision>
  <dcterms:created xsi:type="dcterms:W3CDTF">2022-06-07T17:02:08Z</dcterms:created>
  <dcterms:modified xsi:type="dcterms:W3CDTF">2022-06-07T17:48:05Z</dcterms:modified>
</cp:coreProperties>
</file>