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8D16C-E917-4C7A-9441-9250EEBE631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12757-AD16-422B-B15B-84A880093C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/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1509" y="1928802"/>
            <a:ext cx="86324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adRadio" pitchFamily="2" charset="0"/>
              </a:rPr>
              <a:t>День 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adRadio" pitchFamily="2" charset="0"/>
              </a:rPr>
              <a:t>профтехобразования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adRadio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pic>
        <p:nvPicPr>
          <p:cNvPr id="4098" name="Picture 2" descr="https://forma-odezhda.ru/image/data/img/g20140326140353246862t3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322653" cy="33226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928670"/>
            <a:ext cx="6957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октября – день 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профтехобраозования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pic>
        <p:nvPicPr>
          <p:cNvPr id="5" name="Picture 2" descr="https://forma-odezhda.ru/image/data/img/g20140326140353246862t3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322653" cy="33226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 все времена люди признавали, что престижным может стать практически любое занятие – все зависит от того, как человек будет работать, ведь у каждой профессии есть своя специфика, свои ценности и свои герои. И, конечно же, практически у каждой профессии есть свой праздничный день – собственный профессиональный праздник – один из поводов собраться вместе и ощутить значимость и важность выполняемой работы. 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1616115/3b137359-94b7-4e47-91e1-283cb405440a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2640837" cy="3548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Профессиональное образование начало свое становление еще во времена Древней Руси. Многочисленные археологические находки неопровержимо свидетельствуют, что в Древней Руси было превосходно налажено производство различных предметов обихода, оружия, одежды, украшений и т.д. А о наиболее талантливых древнерусских мастерах слагались былины и передавались сведения в летописях. Однако настоящее становление профессионального образования пришлось на времена царствования Петра І, который отводил образованию роль одной важнейших опор государственной политики. А вот настоящий расцвет профессионального образования пришелся на конец 19 - начало 20 века. 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2571744"/>
            <a:ext cx="600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Профессиональное образование в эпоху Петра І Более 300 лет тому назад Петр І решил построить фактически новое экономически развитое государство - с новыми заводами и налаженными торговыми отношениями с европейскими государствами. Он верил, Россия имеет огромный потенциал, как людских, так и природных ресурсов. Экономический подъем Российской державы Петр видел, прежде всего, в развитии промышленности. Он был уверен, что 1) русские мастера могут изготавливать все необходимое для полноценного развития российской державы. 2) и в том что нужно активно налаживать торговые отношения с западными государствами, но таким образом, чтобы как можно больше товаров экспортировать, и как можно меньше импортировать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pic>
        <p:nvPicPr>
          <p:cNvPr id="17410" name="Picture 2" descr="http://history.syktnet.ru/02/13/img/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214700" cy="4485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Первая ремесленная школа Первая ремесленная школа называлась "Школа навигационных и математических наук", была основана в Москве 14 января 1700 года. В период с 1701 по 1721 года были открыты медицинская, артиллерийская и инженерная школы в Москве, морская академия и инженерная школа в Петербурге, горные школы при Уральских и </a:t>
            </a:r>
            <a:r>
              <a:rPr lang="ru-RU" b="1" dirty="0" err="1" smtClean="0"/>
              <a:t>Олонецких</a:t>
            </a:r>
            <a:r>
              <a:rPr lang="ru-RU" b="1" dirty="0" smtClean="0"/>
              <a:t> заводах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1857364"/>
            <a:ext cx="528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 Необходимо подчеркнуть, что профессиональное образование в те времена являлось делом государственной важности, поэтому любое неповиновение царским Указам сурово каралось, вплоть до смертной казни. Поскольку российская промышленность нуждалась в специалистах (кораблестроителях, моряках, металлургах, артиллеристах и т.д.) петровская школьная реформа была направлена, в первую очередь, на получение подростками профессиональных знаний и технической грамотности. Под его руководством были созданы школы для солдатских детей и введено обязательное обучение духовенства и дворян. То есть, школа стала сословной, а учеба приравнивалась к службе. 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pic>
        <p:nvPicPr>
          <p:cNvPr id="5" name="Picture 4" descr="https://antik-medals.com/image/.thumbnail/cb4b51e69ed797c4201cda17e9635c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3370257" cy="33702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571480"/>
            <a:ext cx="67866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Система профессионального образования менялась и совершенствовалась. В Советском Союзе были созданы школы </a:t>
            </a:r>
            <a:r>
              <a:rPr lang="ru-RU" sz="2800" b="1" dirty="0" err="1" smtClean="0"/>
              <a:t>фабрично-заводскогоученичества</a:t>
            </a:r>
            <a:r>
              <a:rPr lang="ru-RU" sz="2800" b="1" dirty="0" smtClean="0"/>
              <a:t> (ФЗУ, учеников системы фабзавуча ласково называли «</a:t>
            </a:r>
            <a:r>
              <a:rPr lang="ru-RU" sz="2800" b="1" dirty="0" err="1" smtClean="0"/>
              <a:t>фабзайчатами</a:t>
            </a:r>
            <a:r>
              <a:rPr lang="ru-RU" sz="2800" b="1" dirty="0" smtClean="0"/>
              <a:t>»). ФЗУ существовали с 1920 по 1940 год.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642918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Днем рождения системы профессионально-технического образования стало 2 октября 1940 года, когда был принят указ Президиума Верхового Совета СССР «О государственных трудовых резервах СССР», которым были определены три типа училищ: ремесленные, железнодорожные училища и школы фабрично-заводского обучения. Эти училища были созданы в кратчайшие сроки. Приём в них проводился путём призыва (мобилизации), а также в порядке добровольного набора молодёжи. </a:t>
            </a:r>
            <a:endParaRPr lang="ru-RU" b="1" dirty="0"/>
          </a:p>
        </p:txBody>
      </p:sp>
      <p:pic>
        <p:nvPicPr>
          <p:cNvPr id="19458" name="Picture 2" descr="http://sportkadr.ru/wp-content/uploads/2010/02/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70142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2.akspic.ru/image/30127-sinij-dizajn-tehnologii-cifrovoe_iskusstvo-vektornaya_grafika-1920x10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2115"/>
          <a:stretch>
            <a:fillRect/>
          </a:stretch>
        </p:blipFill>
        <p:spPr bwMode="auto">
          <a:xfrm>
            <a:off x="-142908" y="-1"/>
            <a:ext cx="9495696" cy="6858001"/>
          </a:xfrm>
          <a:prstGeom prst="rect">
            <a:avLst/>
          </a:prstGeom>
          <a:noFill/>
        </p:spPr>
      </p:pic>
      <p:pic>
        <p:nvPicPr>
          <p:cNvPr id="20482" name="Picture 2" descr="http://pravdaurfo.ru/sites/default/files/68ot_k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4013199" cy="26754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8072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настоящее время в России работает более 2,5 тысячи учреждений профессионально-технического начального образования и столько же учреждений среднего профессионального образования, в них учатся более 2 миллионов человек. Вопрос подготовки рабочих российские власти называют ключевым – стране крайне необходимы специалисты, которые работают в условиях высокотехнологичной промышленности, включая тех, кто занят эксплуатацией технически сложного современного производственного оборудования, а потому мы с большим вниманием и уважением относимся к тем, кто готовит так необходимые стране рабочие кадры. 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542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WSR</cp:lastModifiedBy>
  <cp:revision>4</cp:revision>
  <dcterms:created xsi:type="dcterms:W3CDTF">2019-10-01T16:19:46Z</dcterms:created>
  <dcterms:modified xsi:type="dcterms:W3CDTF">2023-02-03T04:45:30Z</dcterms:modified>
</cp:coreProperties>
</file>