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60" r:id="rId4"/>
    <p:sldId id="261" r:id="rId5"/>
    <p:sldId id="262" r:id="rId6"/>
    <p:sldId id="258" r:id="rId7"/>
    <p:sldId id="259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5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Сиань</a:t>
            </a:r>
            <a:r>
              <a:rPr lang="ru-RU" dirty="0" smtClean="0"/>
              <a:t> - </a:t>
            </a:r>
            <a:r>
              <a:rPr lang="ru-RU" dirty="0" err="1" smtClean="0"/>
              <a:t>Куньмин</a:t>
            </a:r>
            <a:endParaRPr lang="ru-RU" dirty="0"/>
          </a:p>
        </p:txBody>
      </p:sp>
      <p:pic>
        <p:nvPicPr>
          <p:cNvPr id="25602" name="Picture 2" descr="Высокоскоростные магистрали РЖД попали в проект МЭР на 7 трлн руб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077200" cy="5305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Поезд</a:t>
            </a:r>
            <a:r>
              <a:rPr lang="ru-RU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D314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Движущийся и спящий поезд D314 курсирует по железной дороге Пекин-Шанхай 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135" y="1340768"/>
            <a:ext cx="787830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Технология строительства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强音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12879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un9-36.userapi.com/impg/dL87IDvx-CeDmMxcqu6mWPYddkfy7Wa6SgseUg/-h3qbS66AII.jpg?size=1199x895&amp;quality=95&amp;sign=daf55fa938dc65f0078fa8cd91fc1b1f&amp;type=album"/>
          <p:cNvPicPr>
            <a:picLocks noChangeAspect="1" noChangeArrowheads="1"/>
          </p:cNvPicPr>
          <p:nvPr/>
        </p:nvPicPr>
        <p:blipFill>
          <a:blip r:embed="rId2" cstate="print"/>
          <a:srcRect l="35519" t="53902" r="35477"/>
          <a:stretch>
            <a:fillRect/>
          </a:stretch>
        </p:blipFill>
        <p:spPr bwMode="auto">
          <a:xfrm>
            <a:off x="2411760" y="1317560"/>
            <a:ext cx="4320480" cy="5125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Карта железной дороги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Северный вокзал в г. </a:t>
            </a:r>
            <a:r>
              <a:rPr lang="ru-RU" dirty="0" err="1" smtClean="0">
                <a:solidFill>
                  <a:schemeClr val="bg1"/>
                </a:solidFill>
              </a:rPr>
              <a:t>Сиань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8674" name="Picture 2" descr="https://newsru.cgtn.com/editor/2018-07-03/3d67544d7939476470525752/img/6690bf9eb886403589d1abb53349d828/6690bf9eb886403589d1abb53349d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092" y="1700808"/>
            <a:ext cx="8216372" cy="4621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Южный вокзал г. </a:t>
            </a:r>
            <a:r>
              <a:rPr lang="ru-RU" dirty="0" err="1" smtClean="0">
                <a:solidFill>
                  <a:schemeClr val="bg1"/>
                </a:solidFill>
              </a:rPr>
              <a:t>Куньмин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upload.wikimedia.org/wikipedia/commons/thumb/3/3e/Kunming_South_Railway_Station_Concourse.jpg/1024px-Kunming_South_Railway_Station_Concou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305328" cy="4872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upload.wikimedia.org/wikipedia/commons/thumb/2/28/Peacock_flower_bed_at_Kunming_South_Railway_Station_%2820180215083808%29.jpg/1024px-Peacock_flower_bed_at_Kunming_South_Railway_Station_%2820180215083808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567244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Поезд </a:t>
            </a:r>
            <a:r>
              <a:rPr lang="en-US" dirty="0" smtClean="0">
                <a:solidFill>
                  <a:schemeClr val="bg1"/>
                </a:solidFill>
              </a:rPr>
              <a:t>CRH380B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364" name="AutoShape 4" descr="CRH380B High-speed Train - CR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RH380B High-speed Train - CR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s://upload.wikimedia.org/wikipedia/commons/thumb/a/a5/CRH380A-2868_EMU_at_Kunming_South_Railway_Station.jpg/1024px-CRH380A-2868_EMU_at_Kunming_South_Railway_S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6510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Технология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строительства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Экспорт в Сингапуре моста используется PMMA звуковой барьер в мастерской  для скоростной автомагистрали - Китай Шум барьер, звуковой барьер"/>
          <p:cNvPicPr>
            <a:picLocks noChangeAspect="1" noChangeArrowheads="1"/>
          </p:cNvPicPr>
          <p:nvPr/>
        </p:nvPicPr>
        <p:blipFill>
          <a:blip r:embed="rId2" cstate="print"/>
          <a:srcRect b="18571"/>
          <a:stretch>
            <a:fillRect/>
          </a:stretch>
        </p:blipFill>
        <p:spPr bwMode="auto">
          <a:xfrm>
            <a:off x="1475656" y="1484784"/>
            <a:ext cx="6048672" cy="49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Гуанжоу</a:t>
            </a:r>
            <a:r>
              <a:rPr lang="ru-RU" dirty="0" smtClean="0"/>
              <a:t> - </a:t>
            </a:r>
            <a:r>
              <a:rPr lang="ru-RU" dirty="0" err="1" smtClean="0"/>
              <a:t>Куньмин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https://sun9-36.userapi.com/impg/dL87IDvx-CeDmMxcqu6mWPYddkfy7Wa6SgseUg/-h3qbS66AII.jpg?size=1199x895&amp;quality=95&amp;sign=daf55fa938dc65f0078fa8cd91fc1b1f&amp;type=album"/>
          <p:cNvPicPr>
            <a:picLocks noChangeAspect="1" noChangeArrowheads="1"/>
          </p:cNvPicPr>
          <p:nvPr/>
        </p:nvPicPr>
        <p:blipFill>
          <a:blip r:embed="rId2" cstate="print"/>
          <a:srcRect l="40376" t="55475" r="25652" b="9910"/>
          <a:stretch>
            <a:fillRect/>
          </a:stretch>
        </p:blipFill>
        <p:spPr bwMode="auto">
          <a:xfrm>
            <a:off x="1259632" y="1556791"/>
            <a:ext cx="6552728" cy="4983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Западная площадь Южного железнодорожного вокзала Куньм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97552" cy="4998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184</TotalTime>
  <Words>28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Сиань - Куньмин</vt:lpstr>
      <vt:lpstr>Карта железной дороги</vt:lpstr>
      <vt:lpstr>Северный вокзал в г. Сиань</vt:lpstr>
      <vt:lpstr>Южный вокзал г. Куньмин</vt:lpstr>
      <vt:lpstr>Слайд 5</vt:lpstr>
      <vt:lpstr>Поезд CRH380B</vt:lpstr>
      <vt:lpstr>Технология строительства</vt:lpstr>
      <vt:lpstr>Гуанжоу - Куньмин</vt:lpstr>
      <vt:lpstr>Слайд 9</vt:lpstr>
      <vt:lpstr>Поезд D314</vt:lpstr>
      <vt:lpstr>Технология строительства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Макар</dc:creator>
  <cp:lastModifiedBy>Макар</cp:lastModifiedBy>
  <cp:revision>19</cp:revision>
  <dcterms:created xsi:type="dcterms:W3CDTF">2022-11-12T09:47:36Z</dcterms:created>
  <dcterms:modified xsi:type="dcterms:W3CDTF">2022-11-16T12:10:06Z</dcterms:modified>
</cp:coreProperties>
</file>