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6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2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72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2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3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5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9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5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7B4B2-B36F-4BE0-9312-6CFF48FBA3A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999F3-2607-456E-B0F8-73B0CF608B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2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66357"/>
            <a:ext cx="9144000" cy="2387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Особенности питания спортсменов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32520" y="4956048"/>
            <a:ext cx="3395472" cy="13898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Выполнил</a:t>
            </a:r>
            <a:r>
              <a:rPr lang="en-US" sz="2800" dirty="0" smtClean="0">
                <a:solidFill>
                  <a:srgbClr val="FF0000"/>
                </a:solidFill>
              </a:rPr>
              <a:t>a: </a:t>
            </a:r>
            <a:r>
              <a:rPr lang="ru-RU" sz="2800" dirty="0" err="1" smtClean="0">
                <a:solidFill>
                  <a:srgbClr val="FF0000"/>
                </a:solidFill>
              </a:rPr>
              <a:t>Корбут</a:t>
            </a:r>
            <a:r>
              <a:rPr lang="ru-RU" sz="2800" dirty="0" smtClean="0">
                <a:solidFill>
                  <a:srgbClr val="FF0000"/>
                </a:solidFill>
              </a:rPr>
              <a:t> Елизавета Константиновна 31-пк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2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093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Какое выбрать время спортсменам для приема пищи?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912" y="630936"/>
            <a:ext cx="10914888" cy="58613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Учитывать в расписании следует не только время тренировок, но и личный график. Старайтесь, чтобы перерывы в питании составляли около двух-трех часов.</a:t>
            </a:r>
          </a:p>
          <a:p>
            <a:r>
              <a:rPr lang="ru-RU" sz="1800" dirty="0" smtClean="0"/>
              <a:t>Пример режима питания для спортсменов:</a:t>
            </a:r>
          </a:p>
          <a:p>
            <a:r>
              <a:rPr lang="ru-RU" sz="1800" dirty="0" smtClean="0"/>
              <a:t>8:00 ч – завтрак;</a:t>
            </a:r>
          </a:p>
          <a:p>
            <a:r>
              <a:rPr lang="ru-RU" sz="1800" dirty="0" smtClean="0"/>
              <a:t>10:30 ч – второй завтрак;</a:t>
            </a:r>
          </a:p>
          <a:p>
            <a:r>
              <a:rPr lang="ru-RU" sz="1800" dirty="0" smtClean="0"/>
              <a:t>14:30 ч – обед;</a:t>
            </a:r>
          </a:p>
          <a:p>
            <a:r>
              <a:rPr lang="ru-RU" sz="1800" dirty="0" smtClean="0"/>
              <a:t>16:30 ч – полдник;</a:t>
            </a:r>
          </a:p>
          <a:p>
            <a:r>
              <a:rPr lang="ru-RU" sz="1800" dirty="0" smtClean="0"/>
              <a:t>19:00 ч – ужин.</a:t>
            </a:r>
          </a:p>
          <a:p>
            <a:r>
              <a:rPr lang="ru-RU" sz="1800" dirty="0" smtClean="0"/>
              <a:t>За час до тренировки и за три-четыре часа до соревнований кушать не рекомендуется.</a:t>
            </a:r>
          </a:p>
          <a:p>
            <a:r>
              <a:rPr lang="ru-RU" sz="1800" dirty="0" smtClean="0"/>
              <a:t>После занятий спортом должно пройти около получаса до приема пищи.</a:t>
            </a:r>
          </a:p>
          <a:p>
            <a:r>
              <a:rPr lang="ru-RU" sz="1800" dirty="0" smtClean="0"/>
              <a:t>Самые калорийные продукты следует употреблять в обед, поэтому для тренировки лучше всего подходит первая половина дня. Если тренироваться надо во вторую половину дня, то в ужин лучше включить каши, бобовые и зерновые культуры.</a:t>
            </a:r>
          </a:p>
          <a:p>
            <a:r>
              <a:rPr lang="ru-RU" sz="1800" dirty="0" smtClean="0"/>
              <a:t>Последний прием пищи должен быть за 3 часа до отхода ко сну, чтобы не заставлять организм тратить бесценную энергию ночью на переваривание пищи.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1064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81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Сколько и как нужно пить воду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24" y="713232"/>
            <a:ext cx="11161776" cy="608076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Вода – это неотъемлемая часть рационального питания для людей, которые занимаются физкультурой и спортом.</a:t>
            </a:r>
          </a:p>
          <a:p>
            <a:r>
              <a:rPr lang="ru-RU" sz="2000" dirty="0" smtClean="0"/>
              <a:t>Ее дефицит в организме:</a:t>
            </a:r>
          </a:p>
          <a:p>
            <a:r>
              <a:rPr lang="ru-RU" sz="2000" dirty="0" smtClean="0"/>
              <a:t>ведет к быстрой усталости;</a:t>
            </a:r>
          </a:p>
          <a:p>
            <a:r>
              <a:rPr lang="ru-RU" sz="2000" dirty="0" smtClean="0"/>
              <a:t>плохо влияет на суставы;</a:t>
            </a:r>
          </a:p>
          <a:p>
            <a:r>
              <a:rPr lang="ru-RU" sz="2000" dirty="0" smtClean="0"/>
              <a:t>тормозит обмен веществ;</a:t>
            </a:r>
          </a:p>
          <a:p>
            <a:r>
              <a:rPr lang="ru-RU" sz="2000" dirty="0" smtClean="0"/>
              <a:t>ухудшает самочувствие;</a:t>
            </a:r>
          </a:p>
          <a:p>
            <a:r>
              <a:rPr lang="ru-RU" sz="2000" dirty="0" smtClean="0"/>
              <a:t>понижает выносливость и работоспособность;</a:t>
            </a:r>
          </a:p>
          <a:p>
            <a:r>
              <a:rPr lang="ru-RU" sz="2000" dirty="0" smtClean="0"/>
              <a:t>мешает похудению или набору мышечной массы.</a:t>
            </a:r>
          </a:p>
          <a:p>
            <a:r>
              <a:rPr lang="ru-RU" sz="2000" dirty="0" smtClean="0"/>
              <a:t>Какие существуют правила питья?</a:t>
            </a:r>
          </a:p>
          <a:p>
            <a:r>
              <a:rPr lang="ru-RU" sz="2000" dirty="0" smtClean="0"/>
              <a:t>В течение дня спортсмен должен выпивать минимум 2,5 л жидкости. Отдать предпочтение следует обычной негазированной воде или свежевыжатому соку без сахара.</a:t>
            </a:r>
          </a:p>
          <a:p>
            <a:r>
              <a:rPr lang="ru-RU" sz="2000" dirty="0" smtClean="0"/>
              <a:t>«Золотое» правило желающих похудеть – выпивать стакан воды натощак сразу после пробуждения.</a:t>
            </a:r>
          </a:p>
          <a:p>
            <a:r>
              <a:rPr lang="ru-RU" sz="2000" dirty="0" smtClean="0"/>
              <a:t>Основной объем дневной нормы жидкости следует выпить примерно за 1 час до тренировки, тогда во время физической активности организм будет выводить токсины одновременно с потом.</a:t>
            </a:r>
          </a:p>
          <a:p>
            <a:r>
              <a:rPr lang="ru-RU" sz="2000" dirty="0" smtClean="0"/>
              <a:t>В процессе самой тренировки можно выпивать пару глотков воды каждые 15-20 минут.</a:t>
            </a:r>
          </a:p>
          <a:p>
            <a:r>
              <a:rPr lang="ru-RU" sz="2000" dirty="0" smtClean="0"/>
              <a:t>Помните, что спорт и рациональное питание – это дисциплинированность. И если обычному человеку позволительно нарушать режим, то спортсмены обязаны соблюдать его неукоснительно, ведь от этого зависит не только их здоровье, но и спортивный успех.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2654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592"/>
            <a:ext cx="10515600" cy="6012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92" y="1349123"/>
            <a:ext cx="6079263" cy="455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9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52" y="30559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304" y="1499616"/>
            <a:ext cx="6044184" cy="45424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Зачем спортсменам правильно питаться?</a:t>
            </a:r>
          </a:p>
          <a:p>
            <a:r>
              <a:rPr lang="ru-RU" dirty="0" smtClean="0"/>
              <a:t>Задачи рационального питания для спортсменов</a:t>
            </a:r>
          </a:p>
          <a:p>
            <a:r>
              <a:rPr lang="ru-RU" dirty="0" smtClean="0"/>
              <a:t>Особенности питания спортсменов в разных видах спорта</a:t>
            </a:r>
          </a:p>
          <a:p>
            <a:r>
              <a:rPr lang="ru-RU" dirty="0" smtClean="0"/>
              <a:t>Чем отличается питание мужчин и женщин, занимающихся спортом?</a:t>
            </a:r>
          </a:p>
          <a:p>
            <a:r>
              <a:rPr lang="ru-RU" dirty="0" smtClean="0"/>
              <a:t>Какое выбрать время спортсменам для приема пищи?</a:t>
            </a:r>
          </a:p>
          <a:p>
            <a:r>
              <a:rPr lang="ru-RU" dirty="0" smtClean="0"/>
              <a:t>Сколько и как нужно пить воду?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2767526"/>
            <a:ext cx="10516511" cy="1322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44" y="2919926"/>
            <a:ext cx="10516511" cy="13229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888" y="207263"/>
            <a:ext cx="5468112" cy="67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1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56" y="201168"/>
            <a:ext cx="7592568" cy="510711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Современные люди уделяют повышенное внимание к своему рациону питания, а особенно те, кто регулярно занимается спортом. Соблюдение правил здорового питания и корректные пищевые привычки помогают им поддерживать организм в процессах физической активности и легче добиваться тех целей, которых хочется достичь при помощи спорта.</a:t>
            </a:r>
          </a:p>
          <a:p>
            <a:endParaRPr lang="ru-RU" dirty="0" smtClean="0"/>
          </a:p>
          <a:p>
            <a:r>
              <a:rPr lang="ru-RU" dirty="0" smtClean="0"/>
              <a:t>В нашей статье мы расскажем о том, какие существуют нормы и особенности питания для спортсменов, чем именно отличается рацион женщин, занимающихся спортом, от мужчин, какие именно продукты следует употреблять спортсменам в различных видах спорта.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0" y="3509568"/>
            <a:ext cx="4625340" cy="30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6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469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Зачем спортсменам правильно питаться?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" y="740664"/>
            <a:ext cx="7498080" cy="57698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Питаться правильно важно любому человеку, чтобы быть здоровым. Но для спортсмена рациональное питание особенно актуально, чтобы иметь возможность достичь желанных целей и отличных спортивных результатов, соответствовать необходимой физической форме.</a:t>
            </a:r>
          </a:p>
          <a:p>
            <a:r>
              <a:rPr lang="ru-RU" dirty="0" smtClean="0"/>
              <a:t>Постоянные тренировки требуют от человека выносливости и регулярных </a:t>
            </a:r>
            <a:r>
              <a:rPr lang="ru-RU" dirty="0" err="1" smtClean="0"/>
              <a:t>энегозатрат</a:t>
            </a:r>
            <a:r>
              <a:rPr lang="ru-RU" dirty="0" smtClean="0"/>
              <a:t>, соответствующего психического состояния и определенных физических данных. Недостаточное количество полезных веществ в организме может привести к дисбалансу энергии и к общему истощению организма. Человек в таком случае просто не найдет в себе сил заниматься спортом, не говоря уже о высоких результатах.</a:t>
            </a:r>
          </a:p>
          <a:p>
            <a:r>
              <a:rPr lang="ru-RU" dirty="0" smtClean="0"/>
              <a:t>Помимо этого, спорт невозможен без травм. Поэтому для поддержания восстановительных функций питание спортсмена должно обязательно включать в себя те вещества и витамины, которые непосредственно участвуют в конструировании новых клеток и тканей.</a:t>
            </a:r>
          </a:p>
          <a:p>
            <a:r>
              <a:rPr lang="ru-RU" dirty="0" smtClean="0"/>
              <a:t>Во время важных соревнований участники часто нервничают. Меню при стрессе и эмоциональных сбоях должно способствовать быстрой реабилитации психологических процессов, настроения и мышления.</a:t>
            </a:r>
          </a:p>
          <a:p>
            <a:r>
              <a:rPr lang="ru-RU" dirty="0" smtClean="0"/>
              <a:t>Получить профессию спортивного диетолога/</a:t>
            </a:r>
            <a:r>
              <a:rPr lang="ru-RU" dirty="0" err="1" smtClean="0"/>
              <a:t>нутрициолога</a:t>
            </a:r>
            <a:r>
              <a:rPr lang="ru-RU" dirty="0" smtClean="0"/>
              <a:t> и научиться грамотно разрабатывать и составлять меню для спортсменов с учетом их индивидуальных особенностей, целей и задач можно в нашем обучающем центре, освоив соответствующую дистанционную программу профессиональной переподготовки.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04" y="1329408"/>
            <a:ext cx="4051744" cy="466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7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904" y="2553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Задачи рационального питания для спортсменов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Рассмотрим основные задачи питания людей, которые активно занимаются спортом.</a:t>
            </a:r>
          </a:p>
          <a:p>
            <a:r>
              <a:rPr lang="ru-RU" dirty="0" smtClean="0"/>
              <a:t>Насытить организм полезными веществами и витаминами для восполнения затраченной в процессе тренировок и соревнований энергии.</a:t>
            </a:r>
          </a:p>
          <a:p>
            <a:r>
              <a:rPr lang="ru-RU" dirty="0" smtClean="0"/>
              <a:t>Обеспечить запас калорий, способствующих правильному обмену веществ.</a:t>
            </a:r>
          </a:p>
          <a:p>
            <a:r>
              <a:rPr lang="ru-RU" dirty="0" smtClean="0"/>
              <a:t>Укрепить мышечный тонус и повысить выносливость.</a:t>
            </a:r>
          </a:p>
          <a:p>
            <a:r>
              <a:rPr lang="ru-RU" dirty="0" smtClean="0"/>
              <a:t>Предоставить организму резерв углеводов для роста энергии и правильной работы печени, почек, мышц и кровеносной системы в периоды физических нагрузок.</a:t>
            </a:r>
          </a:p>
          <a:p>
            <a:r>
              <a:rPr lang="ru-RU" dirty="0" smtClean="0"/>
              <a:t>Меню спортсмена следует планировать с учетом того вида спорта, которым занимается человек. Например, для повышения выносливости следует снизить количество употребляемых жиров, а при коротких тяжелых нагрузках – повысить. Чтобы составить список продуктов на каждый день, нужно просчитывать количественное содержание в них калорий, белков, жиров и углеводов.</a:t>
            </a:r>
          </a:p>
          <a:p>
            <a:r>
              <a:rPr lang="ru-RU" dirty="0" smtClean="0"/>
              <a:t>Когда спортсмен регулярно употребляет продукты, богатые разными витаминами и микроэлементами, то и обмен веществ налаживается, и спортивные результаты не заставляют себя долго ждать.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61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480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Особенности питания спортсменов в разных видах спорта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448056"/>
            <a:ext cx="10515600" cy="607161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Универсальной диеты, которая подходила бы всем спортсменам без исключения, нет. Но есть общие правила: продукты должны быть качественными, свежими, подбираться с учетом физических особенностей и уровня нагрузки. Людям, которые активно и регулярно занимаются физкультурой и спортом, необходимо достаточное содержание микро- и макроэлементов в употребляемой пище. Дефицит каких-либо компонентов в организме будет также вреден, как и переизбыток.</a:t>
            </a:r>
          </a:p>
          <a:p>
            <a:r>
              <a:rPr lang="ru-RU" dirty="0" smtClean="0"/>
              <a:t>Питание спортсменов должно на 30% состоять из белков, на 60 – из углеводов, на 10 – из жиров. Надо понимать, что это примерное распределение, потому как процент высчитывается, исходя из индивидуальных особенностей и задач.</a:t>
            </a:r>
          </a:p>
          <a:p>
            <a:r>
              <a:rPr lang="ru-RU" dirty="0" smtClean="0"/>
              <a:t>Также не стоит пренебрегать витаминами, которые можно предоставлять организму с пищей, или принимая лекарственные комплексы и </a:t>
            </a:r>
            <a:r>
              <a:rPr lang="ru-RU" dirty="0" err="1" smtClean="0"/>
              <a:t>БАДы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Полноценным считается спортивное питание, которое обязательно включает в себя:</a:t>
            </a:r>
          </a:p>
          <a:p>
            <a:r>
              <a:rPr lang="ru-RU" b="1" dirty="0" smtClean="0"/>
              <a:t>БЕЛКИ.</a:t>
            </a:r>
          </a:p>
          <a:p>
            <a:r>
              <a:rPr lang="ru-RU" dirty="0" smtClean="0"/>
              <a:t>Это основа для строения и восстановления клеток. Большое количество белков необходимо для увеличения мышечной массы, а потому показано в следующих видах спорта: акробатика, гимнастика, конный спорт, стрельба, тяжелая и легкая атлетика, фехтование.</a:t>
            </a:r>
          </a:p>
          <a:p>
            <a:r>
              <a:rPr lang="ru-RU" dirty="0" smtClean="0"/>
              <a:t>Продукты с большим содержанием белка – это мясо, птица, яйца, морепродукты, творог твердый сыр, орехи.</a:t>
            </a:r>
          </a:p>
          <a:p>
            <a:r>
              <a:rPr lang="ru-RU" b="1" dirty="0" smtClean="0"/>
              <a:t>ЖИРЫ.</a:t>
            </a:r>
          </a:p>
          <a:p>
            <a:r>
              <a:rPr lang="ru-RU" dirty="0" smtClean="0"/>
              <a:t>Предоставляют организму дополнительную энергию, поэтому включаются в ежедневный рацион альпинистами, лыжниками, пловцами, велосипедистами и другими спортсменами, занятыми в тех видах спорта, которые предполагают повышенные затраты энергии и хорошую выносливость.</a:t>
            </a:r>
          </a:p>
          <a:p>
            <a:r>
              <a:rPr lang="ru-RU" dirty="0" smtClean="0"/>
              <a:t>Жиры содержатся в скумбрии, красной рыбе, оливковом и льняном маслах, семенах, орехах, авокадо.</a:t>
            </a:r>
          </a:p>
          <a:p>
            <a:r>
              <a:rPr lang="ru-RU" b="1" dirty="0" smtClean="0"/>
              <a:t>УГЛЕВОДЫ.</a:t>
            </a:r>
          </a:p>
          <a:p>
            <a:r>
              <a:rPr lang="ru-RU" dirty="0" smtClean="0"/>
              <a:t>Это незаменимый источник энергии и запас питательных веществ. Особую потребность в продуктах, богатых углеводами, испытывают спортсмены после травм и изнурительных тренировок.</a:t>
            </a:r>
          </a:p>
          <a:p>
            <a:r>
              <a:rPr lang="ru-RU" dirty="0" smtClean="0"/>
              <a:t>Простые углеводы получают из ягод, фруктов, сахара, варенья, кондитерских изделий, хлеба и кисломолочных продуктов, картофеля, шлифованного риса, а сложные содержатся в крупах, злаковых и бобовых культурах, макаронных изделиях твердых сортов, моркови.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8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192" y="72517"/>
            <a:ext cx="10515600" cy="14693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24" y="219456"/>
            <a:ext cx="11161776" cy="663854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ВИТАМИНЫ.</a:t>
            </a:r>
          </a:p>
          <a:p>
            <a:r>
              <a:rPr lang="ru-RU" dirty="0" smtClean="0"/>
              <a:t>Витаминные комплексы – это всегда забота о здоровье. Для спортсменов требуются витамины следующих групп:</a:t>
            </a:r>
          </a:p>
          <a:p>
            <a:r>
              <a:rPr lang="ru-RU" dirty="0" smtClean="0"/>
              <a:t>витамин «А» для активного синтеза белка, необходимого для наращивания мышечной массы и производства гликогена, как дополнительного источника энергетических ресурсов;</a:t>
            </a:r>
          </a:p>
          <a:p>
            <a:r>
              <a:rPr lang="ru-RU" dirty="0" smtClean="0"/>
              <a:t>витамин «В» способствует лучшему усвоению глюкозы, вырабатывает протеин, насыщает клетки кислородом, обеспечивает высокую работоспособность мышц, показан участникам ответственных соревнований для поддержания нервной системы;</a:t>
            </a:r>
          </a:p>
          <a:p>
            <a:r>
              <a:rPr lang="ru-RU" dirty="0" smtClean="0"/>
              <a:t>витамин «С» усиливает иммунную защиту организма;</a:t>
            </a:r>
          </a:p>
          <a:p>
            <a:r>
              <a:rPr lang="ru-RU" dirty="0" smtClean="0"/>
              <a:t>витамин «D» улучшает обмен веществ, способствует укреплению костей и суставов;</a:t>
            </a:r>
          </a:p>
          <a:p>
            <a:r>
              <a:rPr lang="ru-RU" dirty="0" smtClean="0"/>
              <a:t>витамин «К» отвечает за свертываемость крови, защищает спортсменов при травмах;</a:t>
            </a:r>
          </a:p>
          <a:p>
            <a:r>
              <a:rPr lang="ru-RU" dirty="0" smtClean="0"/>
              <a:t>аминокислоты способствуют лучшей выносливости и также ускоряют набор мышечной массы;</a:t>
            </a:r>
          </a:p>
          <a:p>
            <a:r>
              <a:rPr lang="ru-RU" dirty="0" smtClean="0"/>
              <a:t>людям, которые практикуют интенсивные силовые нагрузки, следует повышать в организме содержание кальция, магния, фосфора, калия.</a:t>
            </a:r>
          </a:p>
          <a:p>
            <a:r>
              <a:rPr lang="ru-RU" dirty="0" smtClean="0"/>
              <a:t>Для большего понимания, какие продукты следует включить в свой рацион, а какие сократить, мы предлагаем обратить внимание на их свойства.</a:t>
            </a:r>
          </a:p>
          <a:p>
            <a:r>
              <a:rPr lang="ru-RU" dirty="0" smtClean="0"/>
              <a:t>Грудка курицы или индейки (содержит белки, фосфор, магний, витамины «В» и «РР») рекомендуется бодибилдерам, легкоатлетам, баскетболистам.</a:t>
            </a:r>
          </a:p>
          <a:p>
            <a:r>
              <a:rPr lang="ru-RU" dirty="0" smtClean="0"/>
              <a:t>Нежирная говядина или крольчатина (содержит белки, витамины группы «В», кальций, железо, аминокислоты) рекомендуется спортсменам тяжелоатлетам, боксерам, борцам, гимнастам, пловцам.</a:t>
            </a:r>
          </a:p>
          <a:p>
            <a:r>
              <a:rPr lang="ru-RU" dirty="0" smtClean="0"/>
              <a:t> В красной рыбе также содержится большое количество белка, витамины «В», </a:t>
            </a:r>
            <a:r>
              <a:rPr lang="ru-RU" dirty="0" err="1" smtClean="0"/>
              <a:t>ретинол</a:t>
            </a:r>
            <a:r>
              <a:rPr lang="ru-RU" dirty="0" smtClean="0"/>
              <a:t>, натрий, калий, жирные кислоты, поэтому этот продукт полезен занимающимся йогой, </a:t>
            </a:r>
            <a:r>
              <a:rPr lang="ru-RU" dirty="0" err="1" smtClean="0"/>
              <a:t>зумбой</a:t>
            </a:r>
            <a:r>
              <a:rPr lang="ru-RU" dirty="0" smtClean="0"/>
              <a:t>, спортивными танцами и игровыми видами спорта.</a:t>
            </a:r>
          </a:p>
          <a:p>
            <a:r>
              <a:rPr lang="ru-RU" dirty="0" smtClean="0"/>
              <a:t>Большое количество легко усваиваемого белка, кератина и витаминов групп «Е», «А», «В» содержат креветки, мидии, кальмары. Включить эти морепродукты в меню следует спортсменам, которые желают похудеть, но при этом сохранить/нарастить мышечную массу.</a:t>
            </a:r>
          </a:p>
          <a:p>
            <a:r>
              <a:rPr lang="ru-RU" dirty="0" smtClean="0"/>
              <a:t>Творог богат казеином, кальцием, фосфором, магнием, поэтому показан бодибилдерам, борцам, футболистам, волейболистам, теннисистам.</a:t>
            </a:r>
          </a:p>
          <a:p>
            <a:r>
              <a:rPr lang="ru-RU" dirty="0" smtClean="0"/>
              <a:t>Тяжелоатлетам и поклонникам фитнеса следует включить в меню кисломолочные продукты (</a:t>
            </a:r>
            <a:r>
              <a:rPr lang="ru-RU" dirty="0" err="1" smtClean="0"/>
              <a:t>бифидобактерин</a:t>
            </a:r>
            <a:r>
              <a:rPr lang="ru-RU" dirty="0" smtClean="0"/>
              <a:t>, бета-каротин, йод, селен, витамины групп «А», «В», «С», «РР»).</a:t>
            </a:r>
          </a:p>
          <a:p>
            <a:r>
              <a:rPr lang="ru-RU" dirty="0" smtClean="0"/>
              <a:t>Танцорам и велосипедистам следует обратить внимание на сыры с большим содержанием белка, кальция, натрия и меди.</a:t>
            </a:r>
          </a:p>
          <a:p>
            <a:r>
              <a:rPr lang="ru-RU" dirty="0" smtClean="0"/>
              <a:t>В куриных яйцах содержатся белки, витамины групп «А» и «Е», тиамин, йод и фолиевая кислота, они рекомендуются боксерам, волейболистам, атлетам, спортсменам в период сушки.</a:t>
            </a:r>
          </a:p>
          <a:p>
            <a:r>
              <a:rPr lang="ru-RU" dirty="0" smtClean="0"/>
              <a:t>Орехи помогут при занятиях фитнесом, тяжелой атлетикой и видами борьбы в получении полиненасыщенных жирных и других необходимых кислот.</a:t>
            </a:r>
          </a:p>
          <a:p>
            <a:r>
              <a:rPr lang="ru-RU" dirty="0" smtClean="0"/>
              <a:t>Гречневая крупа – настоящее сокровище, содержит большое количество железа, цинка, йода, яблочной кислоты и белка, и должна непременно входить в рацион бегунов, велосипедистов, автогонщиков и баскетболистов.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79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3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" y="640080"/>
            <a:ext cx="11189208" cy="55368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Томаты, морковь и свекла богаты каротином, клетчаткой, фолиевой и аскорбиновой кислотой и подходят боксерам, борцам и пловцам.</a:t>
            </a:r>
          </a:p>
          <a:p>
            <a:r>
              <a:rPr lang="ru-RU" dirty="0" smtClean="0"/>
              <a:t>Зеленые овощи – это кладезь клетчатки, щавелевой кислоты и витамина «С», рекомендуется людям, занятым любым видом спорта.</a:t>
            </a:r>
          </a:p>
          <a:p>
            <a:r>
              <a:rPr lang="ru-RU" dirty="0" smtClean="0"/>
              <a:t>Бобовые содержат аскорбиновую кислоту, серу и витамины «Е» и «РР», показаны при занятиях йогой, </a:t>
            </a:r>
            <a:r>
              <a:rPr lang="ru-RU" dirty="0" err="1" smtClean="0"/>
              <a:t>пилатесом</a:t>
            </a:r>
            <a:r>
              <a:rPr lang="ru-RU" dirty="0" smtClean="0"/>
              <a:t>, многоборьем, игровыми видами спорта.</a:t>
            </a:r>
          </a:p>
          <a:p>
            <a:r>
              <a:rPr lang="ru-RU" dirty="0" err="1" smtClean="0"/>
              <a:t>Цельнозерновые</a:t>
            </a:r>
            <a:r>
              <a:rPr lang="ru-RU" dirty="0" smtClean="0"/>
              <a:t> культуры (овес и пшеница) из-за большого содержания пищевых волокон, аминокислот и витамина «С» любимы легкоатлетами, футболистами, наездниками.</a:t>
            </a:r>
          </a:p>
          <a:p>
            <a:r>
              <a:rPr lang="ru-RU" dirty="0" smtClean="0"/>
              <a:t>Свежие фрукты следует употреблять спортсменам любой направленности из-за высокого содержания витаминов разных групп, клетчатки, калия и магния и других полезных веществ.</a:t>
            </a:r>
          </a:p>
          <a:p>
            <a:r>
              <a:rPr lang="ru-RU" dirty="0" smtClean="0"/>
              <a:t>Мы рассказали лишь о самых распространенных продуктах, применяемых в спортивном питании.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30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243583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Чем отличается питание мужчин и женщин, занимающихся спортом?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" y="612648"/>
            <a:ext cx="11244072" cy="61539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Начнем с того, что цели у мужчин и женщин могут кардинально отличаться. Девушки чаще стремятся к потере лишнего веса и красоте фигуры, а мужчины – к набору мышечной массы и спортивному телосложению. Поэтому в меню включаются продукты, свойства которых соответствуют задачам спортсмена.</a:t>
            </a:r>
          </a:p>
          <a:p>
            <a:r>
              <a:rPr lang="ru-RU" sz="1800" dirty="0" smtClean="0"/>
              <a:t>Составлять рацион следует, учитывая пол, возраст, вес занимающегося. Интенсивные тренировки предполагают, что женщинам нужно включать в рацион 3000-6000 калорий в день, а мужчинам – 3500-6500.</a:t>
            </a:r>
          </a:p>
          <a:p>
            <a:r>
              <a:rPr lang="ru-RU" sz="1800" dirty="0" smtClean="0"/>
              <a:t>Независимо от половой принадлежности спортсменам рекомендуется повышать количество углеводов и белков в своем меню в особенно активные дни. Строить свою диету следует из расчета, что на каждые 10 граммов углеводов организму человека требуется 2,5 грамма белка и 2 грамма жира.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096" y="3130631"/>
            <a:ext cx="5348096" cy="350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80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1896</Words>
  <Application>Microsoft Office PowerPoint</Application>
  <PresentationFormat>Широкоэкранный</PresentationFormat>
  <Paragraphs>98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Особенности питания спортсменов</vt:lpstr>
      <vt:lpstr>Задачи</vt:lpstr>
      <vt:lpstr>Презентация PowerPoint</vt:lpstr>
      <vt:lpstr>Зачем спортсменам правильно питаться?</vt:lpstr>
      <vt:lpstr>Задачи рационального питания для спортсменов</vt:lpstr>
      <vt:lpstr>Особенности питания спортсменов в разных видах спорта</vt:lpstr>
      <vt:lpstr>Презентация PowerPoint</vt:lpstr>
      <vt:lpstr>Презентация PowerPoint</vt:lpstr>
      <vt:lpstr>Чем отличается питание мужчин и женщин, занимающихся спортом? </vt:lpstr>
      <vt:lpstr>Какое выбрать время спортсменам для приема пищи?</vt:lpstr>
      <vt:lpstr>Сколько и как нужно пить воду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питания спортсменов</dc:title>
  <dc:creator>Liza</dc:creator>
  <cp:lastModifiedBy>Liza</cp:lastModifiedBy>
  <cp:revision>6</cp:revision>
  <dcterms:created xsi:type="dcterms:W3CDTF">2023-04-09T18:21:51Z</dcterms:created>
  <dcterms:modified xsi:type="dcterms:W3CDTF">2023-04-09T19:28:03Z</dcterms:modified>
</cp:coreProperties>
</file>