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5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7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74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AAD347D-5ACD-4C99-B74B-A9C85AD731AF}" type="datetimeFigureOut">
              <a:rPr lang="en-US" smtClean="0"/>
              <a:pPr/>
              <a:t>12/3/2023</a:t>
            </a:fld>
            <a:endParaRPr lang="en-US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09A250-FF31-4206-8172-F9D3106AACB1}" type="datetimeFigureOut">
              <a:rPr lang="en-US" smtClean="0"/>
              <a:pPr/>
              <a:t>12/3/2023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>
            <a:extLst/>
          </a:lstStyle>
          <a:p>
            <a:fld id="{4509A250-FF31-4206-8172-F9D3106AACB1}" type="datetimeFigureOut">
              <a:rPr lang="en-US" smtClean="0"/>
              <a:pPr/>
              <a:t>12/3/2023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09A250-FF31-4206-8172-F9D3106AACB1}" type="datetimeFigureOut">
              <a:rPr lang="en-US" smtClean="0"/>
              <a:pPr/>
              <a:t>12/3/2023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796027F-7875-4030-9381-8BD8C4F21935}" type="datetimeFigureOut">
              <a:rPr lang="en-US" smtClean="0"/>
              <a:pPr/>
              <a:t>12/3/2023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>
            <a:extLst/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6027F-7875-4030-9381-8BD8C4F21935}" type="datetimeFigureOut">
              <a:rPr lang="en-US" smtClean="0"/>
              <a:pPr/>
              <a:t>12/3/2023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6027F-7875-4030-9381-8BD8C4F21935}" type="datetimeFigureOut">
              <a:rPr lang="en-US" smtClean="0"/>
              <a:pPr/>
              <a:t>12/3/2023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09A250-FF31-4206-8172-F9D3106AACB1}" type="datetimeFigureOut">
              <a:rPr lang="en-US" smtClean="0"/>
              <a:pPr/>
              <a:t>12/3/2023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509A250-FF31-4206-8172-F9D3106AACB1}" type="datetimeFigureOut">
              <a:rPr lang="en-US" smtClean="0"/>
              <a:pPr/>
              <a:t>12/3/2023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09A250-FF31-4206-8172-F9D3106AACB1}" type="datetimeFigureOut">
              <a:rPr lang="en-US" smtClean="0"/>
              <a:pPr/>
              <a:t>12/3/2023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09A250-FF31-4206-8172-F9D3106AACB1}" type="datetimeFigureOut">
              <a:rPr lang="en-US" smtClean="0"/>
              <a:pPr/>
              <a:t>12/3/2023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AAD347D-5ACD-4C99-B74B-A9C85AD731AF}" type="datetimeFigureOut">
              <a:rPr lang="en-US" smtClean="0"/>
              <a:pPr/>
              <a:t>12/3/2023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 кейс технологий на уроках    ОБЖ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05713" y="5239658"/>
            <a:ext cx="4174899" cy="39914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Подготовила  учитель ОБЖ: </a:t>
            </a:r>
            <a:r>
              <a:rPr lang="ru-RU" dirty="0" err="1" smtClean="0"/>
              <a:t>Качурина</a:t>
            </a:r>
            <a:r>
              <a:rPr lang="ru-RU" dirty="0" smtClean="0"/>
              <a:t> Н.Ф.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3297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88971" y="445772"/>
            <a:ext cx="46804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Организация работы с кейсами.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74369" y="1680210"/>
            <a:ext cx="10595611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50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Мы сейчас обозначили 4 основных вопроса, которых необходимо коснуться. Для подготовки выступлений вы разбиты на 4 группы. Каждая группа подготовит свое сообщение, связанное с нашей темой.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94610" y="3114706"/>
            <a:ext cx="6549391" cy="2223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50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я группа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соблюдение режима дня;</a:t>
            </a:r>
          </a:p>
          <a:p>
            <a:pPr>
              <a:spcAft>
                <a:spcPts val="75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2 - я группа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рациональное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питание;</a:t>
            </a:r>
          </a:p>
          <a:p>
            <a:pPr>
              <a:lnSpc>
                <a:spcPct val="115000"/>
              </a:lnSpc>
              <a:spcAft>
                <a:spcPts val="150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3 - я группа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закаливание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15000"/>
              </a:lnSpc>
              <a:spcAft>
                <a:spcPts val="150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4 - я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группа - вредные привычки;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161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0" y="1188720"/>
            <a:ext cx="9269731" cy="4633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500"/>
              </a:spcAf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Ваша работа будет оцениваться по 3 пунктам. 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500"/>
              </a:spcAft>
            </a:pPr>
            <a:r>
              <a:rPr lang="ru-RU" sz="3200" dirty="0">
                <a:solidFill>
                  <a:schemeClr val="accent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Слаженность работы группы,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т. е. участие каждого ученика. 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500"/>
              </a:spcAft>
            </a:pPr>
            <a:r>
              <a:rPr lang="ru-RU" sz="3200" dirty="0">
                <a:solidFill>
                  <a:schemeClr val="accent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Полнота информации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(на все ли вопросы будут найдены ответы), 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500"/>
              </a:spcAft>
            </a:pPr>
            <a:r>
              <a:rPr lang="ru-RU" sz="3200" dirty="0">
                <a:solidFill>
                  <a:schemeClr val="accent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презентация выступления,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т. е. насколько эмоционально и доходчиво вы сможете выступить.</a:t>
            </a: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704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1751" y="468630"/>
            <a:ext cx="57449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48640" y="-1726257"/>
            <a:ext cx="11430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750"/>
              </a:spcAft>
            </a:pP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37260" y="1725931"/>
            <a:ext cx="85953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75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Таким образом, здоровый образ жизни – это цельная, логически взаимосвязанная, продуманная и спланированная система поведения человека, которая соблюдается им не по принуждению, а с удовольствием и уверенностью, что она даст положительные результаты в сохранении и укреплении его здоровья. Чтобы создаваемая вами система здорового образа жизни имела привлекательность, необходимо постоянно хорошо видеть конечную цель усилий. Это – достижение полного духовного, физического и социального благополучия для себя, для нашего общества и государства.</a:t>
            </a:r>
          </a:p>
        </p:txBody>
      </p:sp>
    </p:spTree>
    <p:extLst>
      <p:ext uri="{BB962C8B-B14F-4D97-AF65-F5344CB8AC3E}">
        <p14:creationId xmlns:p14="http://schemas.microsoft.com/office/powerpoint/2010/main" xmlns="" val="151835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0718" y="2636701"/>
            <a:ext cx="837474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Упражнение: «Я желаю всем…».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Каждый учащийся заканчивает фразу «Я желаю всем…»</a:t>
            </a:r>
          </a:p>
        </p:txBody>
      </p:sp>
    </p:spTree>
    <p:extLst>
      <p:ext uri="{BB962C8B-B14F-4D97-AF65-F5344CB8AC3E}">
        <p14:creationId xmlns:p14="http://schemas.microsoft.com/office/powerpoint/2010/main" xmlns="" val="3206034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9430" y="2017488"/>
            <a:ext cx="815702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Благополучия и уверенности.</a:t>
            </a:r>
            <a:endParaRPr lang="ru-RU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Будьте здоровы!</a:t>
            </a:r>
          </a:p>
          <a:p>
            <a:pPr algn="ctr"/>
            <a:r>
              <a:rPr lang="ru-RU" sz="5400" b="1" dirty="0"/>
              <a:t> </a:t>
            </a:r>
            <a:endParaRPr lang="ru-RU" sz="5400" dirty="0"/>
          </a:p>
          <a:p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1216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4221" y="418428"/>
            <a:ext cx="9404723" cy="4823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Здоровый образ жизни как необходимое условие сохранения и укрепления здоровья человека и общества</a:t>
            </a:r>
          </a:p>
        </p:txBody>
      </p:sp>
    </p:spTree>
    <p:extLst>
      <p:ext uri="{BB962C8B-B14F-4D97-AF65-F5344CB8AC3E}">
        <p14:creationId xmlns:p14="http://schemas.microsoft.com/office/powerpoint/2010/main" xmlns="" val="343570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5861" y="948692"/>
            <a:ext cx="912114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«Придумано кем-то, просто и мудро, при встрече здороваться: </a:t>
            </a:r>
            <a:b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«Доброе утро!».</a:t>
            </a:r>
            <a:b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Доброе утро небу и птицам, доброе утро приветливым лицам! 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сразу становишься добрым, доверчивым! Пусть доброе утро </a:t>
            </a:r>
            <a:b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длится до вечера!»</a:t>
            </a:r>
            <a:b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764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97380" y="1931670"/>
            <a:ext cx="8458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Здоровье – это состояние полного физического, духовного и социального благополучия, а не только отсутствие болезней и физических дефектов</a:t>
            </a:r>
            <a:endParaRPr lang="ru-RU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614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1571" y="1817370"/>
            <a:ext cx="96697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Здоровье человека неотделимо от его жизнедеятельности и ценно тем, что составляет непременное условие эффективной жизнедеятельности, через которую достигается благополучие и счастье.</a:t>
            </a:r>
          </a:p>
        </p:txBody>
      </p:sp>
    </p:spTree>
    <p:extLst>
      <p:ext uri="{BB962C8B-B14F-4D97-AF65-F5344CB8AC3E}">
        <p14:creationId xmlns:p14="http://schemas.microsoft.com/office/powerpoint/2010/main" xmlns="" val="69116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25880" y="805003"/>
            <a:ext cx="8778240" cy="5365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750"/>
              </a:spcAft>
            </a:pPr>
            <a:r>
              <a:rPr lang="ru-RU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ЗОЖ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 это индивидуальная система поведения человека, обеспечивающая ему физическое, духовное и социальное благополучие в реальной окружающей среде (природной, техногенной и социальной), а также снижение отрицательного влияния на жизнь и здоровье последствий различных опасных и чрезвычайных ситуаций.</a:t>
            </a:r>
          </a:p>
          <a:p>
            <a:pPr>
              <a:spcAft>
                <a:spcPts val="750"/>
              </a:spcAft>
            </a:pPr>
            <a:r>
              <a:rPr lang="ru-RU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ЗОЖ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создает наилучшие условия для нормального течения физиологических и психологических процессов, снижает вероятность различных заболеваний и увеличивает продолжительность жизни человека.</a:t>
            </a:r>
          </a:p>
        </p:txBody>
      </p:sp>
    </p:spTree>
    <p:extLst>
      <p:ext uri="{BB962C8B-B14F-4D97-AF65-F5344CB8AC3E}">
        <p14:creationId xmlns:p14="http://schemas.microsoft.com/office/powerpoint/2010/main" xmlns="" val="197415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8740" y="532264"/>
            <a:ext cx="996286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Это список ценностей человека: 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Л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юбовь</a:t>
            </a:r>
            <a:endParaRPr lang="ru-RU" sz="36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Деньги</a:t>
            </a:r>
            <a:endParaRPr lang="ru-RU" sz="3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П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рестижная работа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Здоровье</a:t>
            </a:r>
            <a:endParaRPr lang="ru-RU" sz="3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Семья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очет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и 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уважение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36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едвижимость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Богатство</a:t>
            </a:r>
            <a:endParaRPr lang="ru-RU" sz="36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Расположить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их в убывающем порядке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20366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31769" y="4137661"/>
            <a:ext cx="840105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Здоровье - главная ценность. Нездоровый человек не может 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быть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по-настоящему счастлив. Что может </a:t>
            </a:r>
            <a:b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быть важнее здоровья?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91319" y="686248"/>
            <a:ext cx="1014028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 Вами данные статистики здоровья людей в нашей стране:</a:t>
            </a:r>
            <a:br>
              <a:rPr lang="ru-RU" sz="32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Физическое здоровье ухудшилось на 20 %;</a:t>
            </a:r>
            <a:b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Сердечно-сосудистые заболевания увеличились на 20 %;</a:t>
            </a:r>
            <a:b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Смертность увеличилась на 30%</a:t>
            </a:r>
            <a:b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087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4370" y="628650"/>
            <a:ext cx="9711576" cy="4072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750"/>
              </a:spcAft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Чтобы быть здоровым, нужны собственные усилия, постоянные и 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значительные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Заменить их нельзя ничем. Человек столь 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совершенен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что вернуть здоровье можно почти с любой точки 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его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упадка. Только необходимые усилия возрастают по мере 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старости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углубления болезней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750"/>
              </a:spcAft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здоровья одинаково необходимы четыре условия: </a:t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физические нагрузки, ограничения в питании, закалка, время и 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умение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отдыхать. И еще пятое — счастливая жизнь!</a:t>
            </a:r>
          </a:p>
        </p:txBody>
      </p:sp>
    </p:spTree>
    <p:extLst>
      <p:ext uri="{BB962C8B-B14F-4D97-AF65-F5344CB8AC3E}">
        <p14:creationId xmlns:p14="http://schemas.microsoft.com/office/powerpoint/2010/main" xmlns="" val="296583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145</TotalTime>
  <Words>339</Words>
  <Application>Microsoft Office PowerPoint</Application>
  <PresentationFormat>Произвольный</PresentationFormat>
  <Paragraphs>40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Использование  кейс технологий на уроках    ОБЖ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МОУ "СОШ 59. Магнитогорска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 кейс технологий на уроках    ОБЖ</dc:title>
  <dc:creator>учитель</dc:creator>
  <cp:lastModifiedBy>наталья Качурина</cp:lastModifiedBy>
  <cp:revision>14</cp:revision>
  <dcterms:created xsi:type="dcterms:W3CDTF">2019-04-18T07:43:07Z</dcterms:created>
  <dcterms:modified xsi:type="dcterms:W3CDTF">2023-12-03T15:20:40Z</dcterms:modified>
</cp:coreProperties>
</file>