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60" r:id="rId6"/>
    <p:sldId id="25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8" d="100"/>
          <a:sy n="58" d="100"/>
        </p:scale>
        <p:origin x="3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7845-7035-48D7-858B-8096BB017FB9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551A-013E-45C4-98AB-0EC07F52D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83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7845-7035-48D7-858B-8096BB017FB9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551A-013E-45C4-98AB-0EC07F52D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941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7845-7035-48D7-858B-8096BB017FB9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551A-013E-45C4-98AB-0EC07F52D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578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7845-7035-48D7-858B-8096BB017FB9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551A-013E-45C4-98AB-0EC07F52D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357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7845-7035-48D7-858B-8096BB017FB9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551A-013E-45C4-98AB-0EC07F52D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116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7845-7035-48D7-858B-8096BB017FB9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551A-013E-45C4-98AB-0EC07F52D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209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7845-7035-48D7-858B-8096BB017FB9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551A-013E-45C4-98AB-0EC07F52D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730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7845-7035-48D7-858B-8096BB017FB9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551A-013E-45C4-98AB-0EC07F52D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084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7845-7035-48D7-858B-8096BB017FB9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551A-013E-45C4-98AB-0EC07F52D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659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7845-7035-48D7-858B-8096BB017FB9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551A-013E-45C4-98AB-0EC07F52D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987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7845-7035-48D7-858B-8096BB017FB9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551A-013E-45C4-98AB-0EC07F52D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243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77845-7035-48D7-858B-8096BB017FB9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A551A-013E-45C4-98AB-0EC07F52D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22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554941"/>
            <a:ext cx="9144000" cy="2702859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INTERNAL COMBUSTION ENGINE</a:t>
            </a:r>
            <a:endParaRPr lang="ru-RU" sz="4000" dirty="0"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67585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65514"/>
            <a:ext cx="10515600" cy="571145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Новые слова:</a:t>
            </a:r>
          </a:p>
          <a:p>
            <a:pPr marL="0" indent="0">
              <a:buNone/>
            </a:pPr>
            <a:r>
              <a:rPr lang="en-US" sz="4000" dirty="0" smtClean="0"/>
              <a:t>Compressed air, cylinder, to convert, linear motion, flow of air, to pass through, ratio, revolution, downward movement, suction, to pull, to push, mixture, explosion, to exert, pressure, burned gas,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200961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8516" y="432262"/>
            <a:ext cx="10755284" cy="57447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Во время просмотра видео сюжета, переведите слова:</a:t>
            </a:r>
          </a:p>
          <a:p>
            <a:pPr marL="0" indent="0">
              <a:buNone/>
            </a:pPr>
            <a:r>
              <a:rPr lang="ru-RU" dirty="0" smtClean="0"/>
              <a:t>1.Расширение                                               11.впуск, выпуск</a:t>
            </a:r>
          </a:p>
          <a:p>
            <a:pPr marL="0" indent="0">
              <a:buNone/>
            </a:pPr>
            <a:r>
              <a:rPr lang="ru-RU" dirty="0" smtClean="0"/>
              <a:t>2.Двигатель внутреннего сгорания          12.ролик (шкив)</a:t>
            </a:r>
          </a:p>
          <a:p>
            <a:pPr marL="0" indent="0">
              <a:buNone/>
            </a:pPr>
            <a:r>
              <a:rPr lang="ru-RU" dirty="0" smtClean="0"/>
              <a:t>3.Коленвал                                                      13.4х-тактный двигатель</a:t>
            </a:r>
          </a:p>
          <a:p>
            <a:pPr marL="0" indent="0">
              <a:buNone/>
            </a:pPr>
            <a:r>
              <a:rPr lang="ru-RU" dirty="0" smtClean="0"/>
              <a:t>4.Поршень                                                   14.воспламенять</a:t>
            </a:r>
          </a:p>
          <a:p>
            <a:pPr marL="0" indent="0">
              <a:buNone/>
            </a:pPr>
            <a:r>
              <a:rPr lang="ru-RU" dirty="0" smtClean="0"/>
              <a:t>5.Стержень поршня                                15.топливно-воздушная смесь</a:t>
            </a:r>
          </a:p>
          <a:p>
            <a:pPr marL="0" indent="0">
              <a:buNone/>
            </a:pPr>
            <a:r>
              <a:rPr lang="ru-RU" dirty="0" smtClean="0"/>
              <a:t>6.Толкать вниз                                        16.свеча зажигания</a:t>
            </a:r>
          </a:p>
          <a:p>
            <a:pPr marL="0" indent="0">
              <a:buNone/>
            </a:pPr>
            <a:r>
              <a:rPr lang="ru-RU" dirty="0" smtClean="0"/>
              <a:t>7.Клапан                                               17.маховик</a:t>
            </a:r>
          </a:p>
          <a:p>
            <a:pPr marL="0" indent="0">
              <a:buNone/>
            </a:pPr>
            <a:r>
              <a:rPr lang="ru-RU" dirty="0" smtClean="0"/>
              <a:t>8.Приводить в движение</a:t>
            </a:r>
          </a:p>
          <a:p>
            <a:pPr marL="0" indent="0">
              <a:buNone/>
            </a:pPr>
            <a:r>
              <a:rPr lang="ru-RU" dirty="0" smtClean="0"/>
              <a:t>9.Ремень привода</a:t>
            </a:r>
          </a:p>
          <a:p>
            <a:pPr marL="0" indent="0">
              <a:buNone/>
            </a:pPr>
            <a:r>
              <a:rPr lang="ru-RU" dirty="0" smtClean="0"/>
              <a:t>10.Распределительный вал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8170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32509"/>
            <a:ext cx="10515600" cy="58444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Заполните пропуски в предложениях</a:t>
            </a:r>
            <a:r>
              <a:rPr lang="en-US" dirty="0" smtClean="0"/>
              <a:t> </a:t>
            </a:r>
            <a:r>
              <a:rPr lang="ru-RU" dirty="0" smtClean="0"/>
              <a:t>и</a:t>
            </a:r>
            <a:r>
              <a:rPr lang="en-US" dirty="0" smtClean="0"/>
              <a:t> </a:t>
            </a:r>
            <a:r>
              <a:rPr lang="ru-RU" dirty="0" smtClean="0"/>
              <a:t>переведите предложения:</a:t>
            </a:r>
          </a:p>
          <a:p>
            <a:pPr marL="0" indent="0">
              <a:buNone/>
            </a:pPr>
            <a:r>
              <a:rPr lang="en-US" sz="3200" dirty="0" smtClean="0"/>
              <a:t>1.A car engine generates _______ from the expansion of _____air. 2.The piston will be ______ down by the expansion of compressed air</a:t>
            </a:r>
            <a:r>
              <a:rPr lang="en-US" sz="3200" dirty="0"/>
              <a:t> </a:t>
            </a:r>
            <a:r>
              <a:rPr lang="en-US" sz="3200" dirty="0" smtClean="0"/>
              <a:t>and turns the _______.3.These valves are driven</a:t>
            </a:r>
            <a:r>
              <a:rPr lang="ru-RU" sz="3200" dirty="0" smtClean="0"/>
              <a:t> </a:t>
            </a:r>
            <a:r>
              <a:rPr lang="en-US" sz="3200" dirty="0" smtClean="0"/>
              <a:t>by the ________ camshaft and ______camshaft. 4. The camshafts are driven by the____ itself using a ______belt. 5.A four stroke ______ should pass through four different ______to complete one cycle to produce power. 6. In order to ignite the air-fuel mixture _______plug is used. 7. At the end of the compression stroke the air-fuel mixture is _______ by the spark plug. 8. At the exhaust stroke the outlet ________ open and the _____ pushes out the burned gas.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77284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760"/>
            <a:ext cx="10515600" cy="581120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Ответьте на вопросы, посмотрев видео еще раз:</a:t>
            </a:r>
          </a:p>
          <a:p>
            <a:pPr marL="0" indent="0">
              <a:buNone/>
            </a:pPr>
            <a:r>
              <a:rPr lang="en-US" dirty="0" smtClean="0"/>
              <a:t>1.What does the crankshaft do?</a:t>
            </a:r>
          </a:p>
          <a:p>
            <a:pPr marL="0" indent="0">
              <a:buNone/>
            </a:pPr>
            <a:r>
              <a:rPr lang="en-US" dirty="0" smtClean="0"/>
              <a:t>2.What does the piston do?</a:t>
            </a:r>
          </a:p>
          <a:p>
            <a:pPr marL="0" indent="0">
              <a:buNone/>
            </a:pPr>
            <a:r>
              <a:rPr lang="en-US" dirty="0" smtClean="0"/>
              <a:t>3.What do the valves do?</a:t>
            </a:r>
          </a:p>
          <a:p>
            <a:pPr marL="0" indent="0">
              <a:buNone/>
            </a:pPr>
            <a:r>
              <a:rPr lang="en-US" dirty="0" smtClean="0"/>
              <a:t>4.How are the valves driven by?</a:t>
            </a:r>
          </a:p>
          <a:p>
            <a:pPr marL="0" indent="0">
              <a:buNone/>
            </a:pPr>
            <a:r>
              <a:rPr lang="en-US" dirty="0" smtClean="0"/>
              <a:t>5.How are the camshafts driven by?</a:t>
            </a:r>
          </a:p>
          <a:p>
            <a:pPr marL="0" indent="0">
              <a:buNone/>
            </a:pPr>
            <a:r>
              <a:rPr lang="en-US" dirty="0" smtClean="0"/>
              <a:t>6. What are the names of four strokes?</a:t>
            </a:r>
          </a:p>
          <a:p>
            <a:pPr marL="0" indent="0">
              <a:buNone/>
            </a:pPr>
            <a:r>
              <a:rPr lang="en-US" dirty="0" smtClean="0"/>
              <a:t>7.What does the crank to camshaft ratio 2:1 mean?</a:t>
            </a:r>
          </a:p>
          <a:p>
            <a:pPr marL="0" indent="0">
              <a:buNone/>
            </a:pPr>
            <a:r>
              <a:rPr lang="en-US" dirty="0" smtClean="0"/>
              <a:t>8.What happens at each stroke?</a:t>
            </a:r>
          </a:p>
          <a:p>
            <a:pPr marL="0" indent="0">
              <a:buNone/>
            </a:pPr>
            <a:r>
              <a:rPr lang="en-US" dirty="0" smtClean="0"/>
              <a:t>9.What is the advantage of 4stroke engine comparing to a single stroke engine?</a:t>
            </a: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0825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82138"/>
            <a:ext cx="10515600" cy="61680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Переведите предложения, используя новые слова:</a:t>
            </a:r>
          </a:p>
          <a:p>
            <a:pPr marL="0" indent="0">
              <a:buNone/>
            </a:pPr>
            <a:r>
              <a:rPr lang="ru-RU" dirty="0" smtClean="0"/>
              <a:t>1.Двигатель автомобиля работает путем расширения сжатого воздуха.</a:t>
            </a:r>
          </a:p>
          <a:p>
            <a:pPr marL="0" indent="0">
              <a:buNone/>
            </a:pPr>
            <a:r>
              <a:rPr lang="ru-RU" dirty="0" smtClean="0"/>
              <a:t>2.Коленвал преобразует прямолинейное движение поршня во вращающую силу</a:t>
            </a:r>
          </a:p>
          <a:p>
            <a:pPr marL="0" indent="0">
              <a:buNone/>
            </a:pPr>
            <a:r>
              <a:rPr lang="ru-RU" dirty="0" smtClean="0"/>
              <a:t>3.Поршень </a:t>
            </a:r>
            <a:r>
              <a:rPr lang="ru-RU" dirty="0" smtClean="0"/>
              <a:t>толкает вниз </a:t>
            </a:r>
            <a:r>
              <a:rPr lang="ru-RU" smtClean="0"/>
              <a:t>расширенный сжатый воздух </a:t>
            </a:r>
            <a:r>
              <a:rPr lang="ru-RU" dirty="0" smtClean="0"/>
              <a:t>и вращает коленвал.</a:t>
            </a:r>
          </a:p>
          <a:p>
            <a:pPr marL="0" indent="0">
              <a:buNone/>
            </a:pPr>
            <a:r>
              <a:rPr lang="ru-RU" dirty="0" smtClean="0"/>
              <a:t>4.Чтобы воспламенить смесь, используется свеча зажигания.</a:t>
            </a:r>
          </a:p>
          <a:p>
            <a:pPr marL="0" indent="0">
              <a:buNone/>
            </a:pPr>
            <a:r>
              <a:rPr lang="ru-RU" dirty="0" smtClean="0"/>
              <a:t>5.Сжатый воздух воспламеняется.</a:t>
            </a:r>
          </a:p>
          <a:p>
            <a:pPr marL="0" indent="0">
              <a:buNone/>
            </a:pPr>
            <a:r>
              <a:rPr lang="ru-RU" dirty="0" smtClean="0"/>
              <a:t>6.Впускной клапан открывается и движение поршня к низу создает всасывание воздушно-топливной смеси.</a:t>
            </a:r>
          </a:p>
          <a:p>
            <a:pPr marL="0" indent="0">
              <a:buNone/>
            </a:pPr>
            <a:r>
              <a:rPr lang="ru-RU" dirty="0" smtClean="0"/>
              <a:t>7.Воспламенение вызывает давление и толкает поршень вниз.</a:t>
            </a:r>
          </a:p>
          <a:p>
            <a:pPr marL="0" indent="0">
              <a:buNone/>
            </a:pPr>
            <a:r>
              <a:rPr lang="ru-RU" dirty="0" smtClean="0"/>
              <a:t>8.Клапан выпуска открывается , и поршень выталкивает сгоревшее топливо.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02076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384</Words>
  <Application>Microsoft Office PowerPoint</Application>
  <PresentationFormat>Широкоэкранный</PresentationFormat>
  <Paragraphs>36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Aharoni</vt:lpstr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Анна</cp:lastModifiedBy>
  <cp:revision>10</cp:revision>
  <dcterms:created xsi:type="dcterms:W3CDTF">2021-10-14T17:47:36Z</dcterms:created>
  <dcterms:modified xsi:type="dcterms:W3CDTF">2023-12-11T16:13:25Z</dcterms:modified>
</cp:coreProperties>
</file>