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85" r:id="rId4"/>
    <p:sldId id="286" r:id="rId5"/>
    <p:sldId id="287" r:id="rId6"/>
    <p:sldId id="288" r:id="rId7"/>
    <p:sldId id="289" r:id="rId8"/>
    <p:sldId id="291" r:id="rId9"/>
    <p:sldId id="290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72" r:id="rId23"/>
    <p:sldId id="274" r:id="rId24"/>
    <p:sldId id="276" r:id="rId25"/>
    <p:sldId id="278" r:id="rId26"/>
    <p:sldId id="279" r:id="rId27"/>
    <p:sldId id="280" r:id="rId28"/>
    <p:sldId id="281" r:id="rId29"/>
    <p:sldId id="282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итель" initials="У" lastIdx="0" clrIdx="0">
    <p:extLst>
      <p:ext uri="{19B8F6BF-5375-455C-9EA6-DF929625EA0E}">
        <p15:presenceInfo xmlns:p15="http://schemas.microsoft.com/office/powerpoint/2012/main" userId="Учи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75724"/>
            <a:ext cx="8784976" cy="1601148"/>
          </a:xfrm>
        </p:spPr>
        <p:txBody>
          <a:bodyPr/>
          <a:lstStyle/>
          <a:p>
            <a:pPr algn="ctr"/>
            <a:r>
              <a:rPr lang="en-US" sz="4800" b="1" dirty="0" smtClean="0"/>
              <a:t>Do </a:t>
            </a:r>
            <a:r>
              <a:rPr lang="en-US" sz="4800" b="1" dirty="0"/>
              <a:t>you know English well</a:t>
            </a:r>
            <a:r>
              <a:rPr lang="en-US" sz="4800" b="1" dirty="0" smtClean="0"/>
              <a:t>?</a:t>
            </a:r>
            <a:endParaRPr lang="ru-RU" sz="4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4532189" cy="425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90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306974" cy="1817172"/>
          </a:xfrm>
        </p:spPr>
        <p:txBody>
          <a:bodyPr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The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contest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of the game is called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Lazy Sentences”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3356992"/>
            <a:ext cx="7162957" cy="2717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Cooking, is, she, now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2561" y="2231286"/>
            <a:ext cx="6200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up the sentences from these words.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4262840"/>
            <a:ext cx="7125112" cy="1902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She is cooking now.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3878159" cy="418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7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My, is, mother, TV, watching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1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501008"/>
            <a:ext cx="7595003" cy="23577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My mother is watching TV.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34" y="404664"/>
            <a:ext cx="5567536" cy="366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2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07361"/>
            <a:ext cx="8352927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Alice, homework, doing, is, her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5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56992"/>
            <a:ext cx="8136903" cy="2501806"/>
          </a:xfrm>
        </p:spPr>
        <p:txBody>
          <a:bodyPr>
            <a:normAutofit/>
          </a:bodyPr>
          <a:lstStyle/>
          <a:p>
            <a:pPr marL="0" lvl="3" indent="0">
              <a:buNone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Alice is doing her homework.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492566" cy="349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05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Football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Peter, is, at the moment,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playing.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4005064"/>
            <a:ext cx="7125112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Peter is playing football at the moment.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09859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450987" cy="1051519"/>
          </a:xfrm>
        </p:spPr>
        <p:txBody>
          <a:bodyPr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baseline="3000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contest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of the game is called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“Complete the sentences.”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64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first day of the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week is 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The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of the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sun is 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You drink this when you are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thirsty.</a:t>
            </a: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4.The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month that follows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October is 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35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667011" cy="1131637"/>
          </a:xfrm>
        </p:spPr>
        <p:txBody>
          <a:bodyPr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sentences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573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 domestic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animal is 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You grow flowers in a…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Eight plus one is…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A very big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animal is 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Boys and girls at school are…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9520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8424936" cy="1457132"/>
          </a:xfrm>
        </p:spPr>
        <p:txBody>
          <a:bodyPr/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baseline="30000" dirty="0" err="1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 contest of the game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is called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«A magic 5».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57396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colours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89" y="3789040"/>
            <a:ext cx="4984343" cy="280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2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5724"/>
            <a:ext cx="8208912" cy="1745164"/>
          </a:xfrm>
        </p:spPr>
        <p:txBody>
          <a:bodyPr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The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contest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of the game is called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mistakes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1807361"/>
            <a:ext cx="7811029" cy="2485735"/>
          </a:xfrm>
        </p:spPr>
        <p:txBody>
          <a:bodyPr/>
          <a:lstStyle/>
          <a:p>
            <a:pPr marL="0" lv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My brother like fruit pie.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9442" y="3717032"/>
            <a:ext cx="6448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brother like</a:t>
            </a:r>
            <a:r>
              <a:rPr lang="en-US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fruit pie.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405" y="641832"/>
            <a:ext cx="7125112" cy="405143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Does you eat a lot of bread?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774405" y="3068960"/>
            <a:ext cx="6893939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eat a lot of bread?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136903" cy="4051437"/>
          </a:xfrm>
        </p:spPr>
        <p:txBody>
          <a:bodyPr/>
          <a:lstStyle/>
          <a:p>
            <a:pPr marL="0" lv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Does you like chocolate? – Yes, I like.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3861048"/>
            <a:ext cx="7269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you like chocolate?-Yes, I 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do.</a:t>
            </a:r>
            <a:endParaRPr lang="ru-RU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052" y="872714"/>
            <a:ext cx="7811029" cy="4051437"/>
          </a:xfrm>
        </p:spPr>
        <p:txBody>
          <a:bodyPr/>
          <a:lstStyle/>
          <a:p>
            <a:pPr marL="0" lv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Does your mother reads books?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23052" y="3789040"/>
            <a:ext cx="7550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your mother read books?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9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18357"/>
            <a:ext cx="7306971" cy="1286507"/>
          </a:xfrm>
        </p:spPr>
        <p:txBody>
          <a:bodyPr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The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5th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 contest of the game is called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 the riddles”.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Not a bird, not a butterfly, I can fly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sky.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</a:t>
            </a:r>
            <a:r>
              <a:rPr lang="en-US" b="1" dirty="0" smtClean="0"/>
              <a:t> plane 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31" y="1806575"/>
            <a:ext cx="6076737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5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980728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I’m tall and green, 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I’m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in the garden.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/>
              <a:t>a tree</a:t>
            </a:r>
            <a:endParaRPr lang="ru-RU" sz="40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190725" cy="477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65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28800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It’s not a man, 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it’s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not a woman, 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but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it teaches us.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a book</a:t>
            </a:r>
            <a:endParaRPr lang="ru-RU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95" y="1806575"/>
            <a:ext cx="5196010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0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5724"/>
            <a:ext cx="8424936" cy="1817172"/>
          </a:xfrm>
        </p:spPr>
        <p:txBody>
          <a:bodyPr/>
          <a:lstStyle/>
          <a:p>
            <a:pPr lvl="0" algn="ctr"/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sorts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vegetables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5400" b="1" dirty="0">
                <a:latin typeface="Times New Roman" pitchFamily="18" charset="0"/>
                <a:cs typeface="Times New Roman" pitchFamily="18" charset="0"/>
              </a:rPr>
            </a:br>
            <a:endParaRPr lang="ru-RU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76" y="2204864"/>
            <a:ext cx="6287149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dirty="0" smtClean="0">
                <a:latin typeface="Bradley Hand ITC" panose="03070402050302030203" pitchFamily="66" charset="0"/>
              </a:rPr>
              <a:t>The End</a:t>
            </a:r>
            <a:endParaRPr lang="ru-RU" sz="7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1988840"/>
            <a:ext cx="5750366" cy="46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subjects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5400" b="1" dirty="0">
                <a:latin typeface="Times New Roman" pitchFamily="18" charset="0"/>
                <a:cs typeface="Times New Roman" pitchFamily="18" charset="0"/>
              </a:rPr>
            </a:b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301" y="2132856"/>
            <a:ext cx="7124700" cy="400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6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sorts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fruit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5400" b="1" dirty="0">
                <a:latin typeface="Times New Roman" pitchFamily="18" charset="0"/>
                <a:cs typeface="Times New Roman" pitchFamily="18" charset="0"/>
              </a:rPr>
            </a:br>
            <a:endParaRPr lang="ru-RU" sz="5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1806575"/>
            <a:ext cx="6206566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70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75724"/>
            <a:ext cx="8496944" cy="1457132"/>
          </a:xfrm>
        </p:spPr>
        <p:txBody>
          <a:bodyPr/>
          <a:lstStyle/>
          <a:p>
            <a:pPr lvl="0" algn="ctr"/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summer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sports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5400" b="1" dirty="0">
                <a:latin typeface="Times New Roman" pitchFamily="18" charset="0"/>
                <a:cs typeface="Times New Roman" pitchFamily="18" charset="0"/>
              </a:rPr>
            </a:br>
            <a:endParaRPr lang="ru-RU" sz="5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844" y="1628800"/>
            <a:ext cx="4694312" cy="50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7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16293"/>
            <a:ext cx="7125113" cy="924475"/>
          </a:xfrm>
        </p:spPr>
        <p:txBody>
          <a:bodyPr/>
          <a:lstStyle/>
          <a:p>
            <a:pPr algn="ctr"/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winter sports.</a:t>
            </a: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821" y="1340768"/>
            <a:ext cx="5054354" cy="53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836712"/>
            <a:ext cx="7125113" cy="763487"/>
          </a:xfrm>
        </p:spPr>
        <p:txBody>
          <a:bodyPr/>
          <a:lstStyle/>
          <a:p>
            <a:pPr lvl="0"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professions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641" y="1600199"/>
            <a:ext cx="6500713" cy="48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21" y="704325"/>
            <a:ext cx="7125113" cy="924475"/>
          </a:xfrm>
        </p:spPr>
        <p:txBody>
          <a:bodyPr/>
          <a:lstStyle/>
          <a:p>
            <a:pPr lvl="0" algn="ctr"/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wild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animals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5400" b="1" dirty="0">
                <a:latin typeface="Times New Roman" pitchFamily="18" charset="0"/>
                <a:cs typeface="Times New Roman" pitchFamily="18" charset="0"/>
              </a:rPr>
            </a:br>
            <a:endParaRPr lang="ru-RU" sz="5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78" y="1628800"/>
            <a:ext cx="6558800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6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TM02455610[[fn=Осень]]</Template>
  <TotalTime>106</TotalTime>
  <Words>306</Words>
  <Application>Microsoft Office PowerPoint</Application>
  <PresentationFormat>Экран (4:3)</PresentationFormat>
  <Paragraphs>52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Bradley Hand ITC</vt:lpstr>
      <vt:lpstr>Courier New</vt:lpstr>
      <vt:lpstr>Times New Roman</vt:lpstr>
      <vt:lpstr>Trebuchet MS</vt:lpstr>
      <vt:lpstr>Verdana</vt:lpstr>
      <vt:lpstr>Wingdings 2</vt:lpstr>
      <vt:lpstr>Autumn</vt:lpstr>
      <vt:lpstr>Do you know English well?</vt:lpstr>
      <vt:lpstr>The 1st contest of the game is called «A magic 5». </vt:lpstr>
      <vt:lpstr>Name 5 sorts of vegetables. </vt:lpstr>
      <vt:lpstr>Name 5 school subjects. </vt:lpstr>
      <vt:lpstr>Name 5 sorts of fruit. </vt:lpstr>
      <vt:lpstr>Name 5 summer sports. </vt:lpstr>
      <vt:lpstr>Name 5 winter sports. </vt:lpstr>
      <vt:lpstr> Name 5 professions.  </vt:lpstr>
      <vt:lpstr>Name 5 wild animals. </vt:lpstr>
      <vt:lpstr>The 2nd contest of the game is called ”Lazy Sentences”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 3rd contest of the game is called “Complete the sentences.” </vt:lpstr>
      <vt:lpstr>Complete the sentences. </vt:lpstr>
      <vt:lpstr>The 4th contest of the game is called “Correct the mistakes”. </vt:lpstr>
      <vt:lpstr>Презентация PowerPoint</vt:lpstr>
      <vt:lpstr>Презентация PowerPoint</vt:lpstr>
      <vt:lpstr>Презентация PowerPoint</vt:lpstr>
      <vt:lpstr>The 5th contest of the game is called "Solve the riddles”. </vt:lpstr>
      <vt:lpstr>a plane </vt:lpstr>
      <vt:lpstr>Презентация PowerPoint</vt:lpstr>
      <vt:lpstr>a tree</vt:lpstr>
      <vt:lpstr>Презентация PowerPoint</vt:lpstr>
      <vt:lpstr>a book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“Do you know English well?” </dc:title>
  <dc:creator>HP</dc:creator>
  <cp:lastModifiedBy>huawei</cp:lastModifiedBy>
  <cp:revision>13</cp:revision>
  <dcterms:created xsi:type="dcterms:W3CDTF">2022-12-22T05:51:35Z</dcterms:created>
  <dcterms:modified xsi:type="dcterms:W3CDTF">2024-03-26T06:34:20Z</dcterms:modified>
</cp:coreProperties>
</file>