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53" d="100"/>
          <a:sy n="53" d="100"/>
        </p:scale>
        <p:origin x="10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5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31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67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20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2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2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3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97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4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068D-7CC3-46F5-9130-9D889DDF4E1E}" type="datetimeFigureOut">
              <a:rPr lang="ru-RU" smtClean="0"/>
              <a:pPr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C816-D3C4-4267-BFD7-42623A60B4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4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7200" b="1" i="1" dirty="0" err="1" smtClean="0">
                <a:latin typeface="Arial" pitchFamily="34" charset="0"/>
                <a:cs typeface="Arial" pitchFamily="34" charset="0"/>
              </a:rPr>
              <a:t>Five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i="1" dirty="0" err="1" smtClean="0">
                <a:latin typeface="Arial" pitchFamily="34" charset="0"/>
                <a:cs typeface="Arial" pitchFamily="34" charset="0"/>
              </a:rPr>
              <a:t>o’clock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i="1" dirty="0" err="1" smtClean="0">
                <a:latin typeface="Arial" pitchFamily="34" charset="0"/>
                <a:cs typeface="Arial" pitchFamily="34" charset="0"/>
              </a:rPr>
              <a:t>Tea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72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After-Brexit-British-economy-is-to-face-former-ris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4253" y="1484784"/>
            <a:ext cx="9538253" cy="5373216"/>
          </a:xfrm>
        </p:spPr>
      </p:pic>
      <p:pic>
        <p:nvPicPr>
          <p:cNvPr id="4" name="Picture 11" descr="C:\Users\5555\Downloads\Untitled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507276" cy="5373216"/>
          </a:xfrm>
          <a:prstGeom prst="rect">
            <a:avLst/>
          </a:prstGeom>
          <a:noFill/>
          <a:ln w="2222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7200" b="1" i="1" dirty="0" err="1" smtClean="0">
                <a:latin typeface="Arial" pitchFamily="34" charset="0"/>
                <a:cs typeface="Arial" pitchFamily="34" charset="0"/>
              </a:rPr>
              <a:t>Five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i="1" dirty="0" err="1" smtClean="0">
                <a:latin typeface="Arial" pitchFamily="34" charset="0"/>
                <a:cs typeface="Arial" pitchFamily="34" charset="0"/>
              </a:rPr>
              <a:t>o’clock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b="1" i="1" dirty="0" err="1" smtClean="0">
                <a:latin typeface="Arial" pitchFamily="34" charset="0"/>
                <a:cs typeface="Arial" pitchFamily="34" charset="0"/>
              </a:rPr>
              <a:t>Tea</a:t>
            </a:r>
            <a:r>
              <a:rPr lang="ru-RU" sz="7200" b="1" i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28092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900" b="1" i="1" dirty="0" smtClean="0">
                <a:solidFill>
                  <a:srgbClr val="002060"/>
                </a:solidFill>
              </a:rPr>
              <a:t>Цель </a:t>
            </a:r>
            <a:r>
              <a:rPr lang="ru-RU" sz="3900" b="1" i="1" dirty="0" smtClean="0">
                <a:solidFill>
                  <a:srgbClr val="002060"/>
                </a:solidFill>
              </a:rPr>
              <a:t>исследовательской </a:t>
            </a:r>
            <a:r>
              <a:rPr lang="ru-RU" sz="3900" b="1" i="1" dirty="0" smtClean="0">
                <a:solidFill>
                  <a:srgbClr val="002060"/>
                </a:solidFill>
              </a:rPr>
              <a:t>работы:</a:t>
            </a:r>
            <a:endParaRPr lang="ru-RU" sz="3900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/>
              <a:t>Анализ  британской традиции пятичасового чаепития.</a:t>
            </a:r>
          </a:p>
          <a:p>
            <a:pPr>
              <a:buNone/>
            </a:pPr>
            <a:r>
              <a:rPr lang="ru-RU" sz="3900" b="1" i="1" dirty="0" smtClean="0">
                <a:solidFill>
                  <a:srgbClr val="002060"/>
                </a:solidFill>
              </a:rPr>
              <a:t>Задачи:</a:t>
            </a:r>
            <a:endParaRPr lang="ru-RU" sz="3900" i="1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/>
              <a:t>Изучить историю появления данной традиции;</a:t>
            </a:r>
          </a:p>
          <a:p>
            <a:pPr lvl="0"/>
            <a:r>
              <a:rPr lang="ru-RU" dirty="0" smtClean="0"/>
              <a:t>Рассмотреть современный вариант британского чаепития;</a:t>
            </a:r>
          </a:p>
          <a:p>
            <a:pPr lvl="0"/>
            <a:r>
              <a:rPr lang="ru-RU" dirty="0" smtClean="0"/>
              <a:t>Изучить правила сервировки стола;</a:t>
            </a:r>
          </a:p>
          <a:p>
            <a:pPr lvl="0"/>
            <a:r>
              <a:rPr lang="ru-RU" dirty="0" smtClean="0"/>
              <a:t>Определить особенности британского чаепития.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487159251_grin-k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5228974"/>
            <a:ext cx="2664296" cy="162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ngliya_2.jpg"/>
          <p:cNvPicPr>
            <a:picLocks noChangeAspect="1"/>
          </p:cNvPicPr>
          <p:nvPr/>
        </p:nvPicPr>
        <p:blipFill>
          <a:blip r:embed="rId3" cstate="print"/>
          <a:srcRect l="51575"/>
          <a:stretch>
            <a:fillRect/>
          </a:stretch>
        </p:blipFill>
        <p:spPr>
          <a:xfrm>
            <a:off x="6921309" y="3645024"/>
            <a:ext cx="2222691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hite-wind-red-flag-blue-flagpole-uk-national-great-british-union-jack-jack-britain-united-kingdom-union-british-flag-flag-of-the-united-states-1057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2576" y="-3339752"/>
            <a:ext cx="10288875" cy="1019775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284984"/>
            <a:ext cx="86764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Tea – is the national drink of the British. Britain imports about 20% of all the world’s tea.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16310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lcha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10307615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45032" y="260648"/>
            <a:ext cx="9289032" cy="4752528"/>
          </a:xfrm>
          <a:noFill/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It was introduced in Britain in 1657 by Catharine King Charles’s wife.</a:t>
            </a:r>
          </a:p>
        </p:txBody>
      </p:sp>
      <p:pic>
        <p:nvPicPr>
          <p:cNvPr id="2053" name="Picture 5" descr="C:\Users\5555\Downloads\Без названия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068960"/>
            <a:ext cx="3089058" cy="378904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59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_562208131529025648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9434" y="0"/>
            <a:ext cx="10293434" cy="6858000"/>
          </a:xfrm>
          <a:prstGeom prst="rect">
            <a:avLst/>
          </a:prstGeom>
        </p:spPr>
      </p:pic>
      <p:pic>
        <p:nvPicPr>
          <p:cNvPr id="1026" name="Picture 2" descr="C:\Users\5555\Downloads\Без названия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34073"/>
            <a:ext cx="3923928" cy="3923927"/>
          </a:xfrm>
          <a:prstGeom prst="rect">
            <a:avLst/>
          </a:prstGeom>
          <a:noFill/>
          <a:ln w="31750" cmpd="sng">
            <a:solidFill>
              <a:schemeClr val="tx1"/>
            </a:solidFill>
          </a:ln>
          <a:effectLst>
            <a:outerShdw sx="1000" sy="1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8317432" cy="1944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The British drink more than any other nation – about 4 kilos a head or 1650 cups of tea a year.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айная пауз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27076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9433048" cy="172819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Tea is the third meal of the day</a:t>
            </a:r>
            <a:r>
              <a:rPr lang="ru-RU" sz="4400" b="1" dirty="0" smtClean="0">
                <a:solidFill>
                  <a:schemeClr val="tx1"/>
                </a:solidFill>
              </a:rPr>
              <a:t>.</a:t>
            </a:r>
            <a:r>
              <a:rPr lang="en-US" sz="4400" b="1" dirty="0" smtClean="0">
                <a:solidFill>
                  <a:schemeClr val="tx1"/>
                </a:solidFill>
              </a:rPr>
              <a:t> In 5 o’clock  all the British take a break and go to drink tea.</a:t>
            </a:r>
            <a:endParaRPr lang="ru-RU" sz="4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аха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337675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016" y="1412776"/>
            <a:ext cx="8856984" cy="17526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</a:rPr>
              <a:t>Most  people in Britain prefer a rich, strong cup of tea with milk, and sugar is sometimes added to taste.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ча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0"/>
            <a:ext cx="10235821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9144000" cy="1493358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en-US" sz="24000" b="1" dirty="0" smtClean="0">
                <a:solidFill>
                  <a:schemeClr val="tx1"/>
                </a:solidFill>
              </a:rPr>
              <a:t>It between 4 or 5 o’clock. On the table there is tea, milk or cream, sugar, bread, cakes and jam.</a:t>
            </a:r>
            <a:endParaRPr lang="ru-RU" sz="24000" b="1" dirty="0">
              <a:solidFill>
                <a:schemeClr val="tx1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Afternoon-tea-image1-10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4293096"/>
            <a:ext cx="569978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ф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2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4536504" cy="5976664"/>
          </a:xfrm>
        </p:spPr>
        <p:txBody>
          <a:bodyPr>
            <a:normAutofit fontScale="25000" lnSpcReduction="20000"/>
          </a:bodyPr>
          <a:lstStyle/>
          <a:p>
            <a:r>
              <a:rPr lang="en-US" sz="24000" b="1" dirty="0" smtClean="0">
                <a:solidFill>
                  <a:schemeClr val="tx1"/>
                </a:solidFill>
              </a:rPr>
              <a:t>It’s even more popular than coffee, which  is </a:t>
            </a:r>
            <a:r>
              <a:rPr lang="en-US" sz="24000" b="1" dirty="0" err="1" smtClean="0">
                <a:solidFill>
                  <a:schemeClr val="tx1"/>
                </a:solidFill>
              </a:rPr>
              <a:t>favoured</a:t>
            </a:r>
            <a:r>
              <a:rPr lang="en-US" sz="24000" b="1" dirty="0" smtClean="0">
                <a:solidFill>
                  <a:schemeClr val="tx1"/>
                </a:solidFill>
              </a:rPr>
              <a:t> throughout Europe and America.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7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188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«Five o’clock Tea»</vt:lpstr>
      <vt:lpstr>«Five o’clock Tea»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5555</dc:creator>
  <cp:lastModifiedBy>леонид</cp:lastModifiedBy>
  <cp:revision>26</cp:revision>
  <dcterms:created xsi:type="dcterms:W3CDTF">2018-04-19T13:23:57Z</dcterms:created>
  <dcterms:modified xsi:type="dcterms:W3CDTF">2023-11-08T15:21:29Z</dcterms:modified>
</cp:coreProperties>
</file>