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63" r:id="rId2"/>
    <p:sldId id="256" r:id="rId3"/>
    <p:sldId id="257" r:id="rId4"/>
    <p:sldId id="258" r:id="rId5"/>
    <p:sldId id="260" r:id="rId6"/>
    <p:sldId id="283" r:id="rId7"/>
    <p:sldId id="259" r:id="rId8"/>
    <p:sldId id="264" r:id="rId9"/>
    <p:sldId id="271" r:id="rId10"/>
    <p:sldId id="275" r:id="rId11"/>
    <p:sldId id="266" r:id="rId12"/>
    <p:sldId id="268" r:id="rId13"/>
    <p:sldId id="269" r:id="rId14"/>
    <p:sldId id="274" r:id="rId15"/>
    <p:sldId id="261" r:id="rId16"/>
    <p:sldId id="277" r:id="rId17"/>
    <p:sldId id="285" r:id="rId18"/>
    <p:sldId id="280" r:id="rId19"/>
    <p:sldId id="281" r:id="rId2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5" autoAdjust="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outlineViewPr>
    <p:cViewPr>
      <p:scale>
        <a:sx n="33" d="100"/>
        <a:sy n="33" d="100"/>
      </p:scale>
      <p:origin x="0" y="-32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B9-4582-B30A-148C235DDD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B9-4582-B30A-148C235DDD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B9-4582-B30A-148C235DDD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B9-4582-B30A-148C235DDDD4}"/>
              </c:ext>
            </c:extLst>
          </c:dPt>
          <c:dLbls>
            <c:dLbl>
              <c:idx val="0"/>
              <c:layout>
                <c:manualLayout>
                  <c:x val="-9.0463783172936713E-2"/>
                  <c:y val="-0.2042872765904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B9-4582-B30A-148C235DD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13-14 м</c:v>
                </c:pt>
                <c:pt idx="1">
                  <c:v>15-17 м</c:v>
                </c:pt>
                <c:pt idx="2">
                  <c:v>18 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B9-4582-B30A-148C235DD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30772052949903"/>
          <c:y val="0.85138571170522714"/>
          <c:w val="0.40629807143672259"/>
          <c:h val="0.13110243332050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CD70-6DDF-414D-AFCA-8ADF0165168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51112"/>
            <a:ext cx="5437821" cy="3887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69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769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FE62-222B-4C8C-80B5-F975503AD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0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FE62-222B-4C8C-80B5-F975503ADA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4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7042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3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38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96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2502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227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7295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146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78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220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5663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523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305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863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F703-6092-4203-B065-C4444099A77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3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365125"/>
            <a:ext cx="11730446" cy="25348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2718"/>
            <a:ext cx="11152681" cy="5914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Презентация на тему:   «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   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измерения» 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ученик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3В Класса: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 Артем             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littlestprettythings.com/img/facts/321/29-interesting-facts-you-may-know-if-you-re-trivia-ninja-7.jpg">
            <a:extLst>
              <a:ext uri="{FF2B5EF4-FFF2-40B4-BE49-F238E27FC236}">
                <a16:creationId xmlns:a16="http://schemas.microsoft.com/office/drawing/2014/main" id="{9CF2B81A-0257-4334-8D2F-D77BA602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77" y="2592371"/>
            <a:ext cx="5601846" cy="39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DA821-451E-4728-8534-4A6B4B1D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229052"/>
              </p:ext>
            </p:extLst>
          </p:nvPr>
        </p:nvGraphicFramePr>
        <p:xfrm>
          <a:off x="149902" y="0"/>
          <a:ext cx="12042098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34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способ. С помощью  рулетки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5" y="1495816"/>
            <a:ext cx="11862216" cy="51673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detectivebookshop.ru/image/1028026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8553">
            <a:off x="2266287" y="2724284"/>
            <a:ext cx="5230832" cy="32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3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ступенек: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одной ступеньки: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4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этажа от пола до потолка: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3м 3 см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0697"/>
            <a:ext cx="10515600" cy="3576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· 0,17 + 3,03 = 13,57 (м)</a:t>
            </a:r>
          </a:p>
          <a:p>
            <a:pPr marL="0" indent="0">
              <a:buNone/>
            </a:pPr>
            <a:endParaRPr lang="ru-RU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68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9387"/>
            <a:ext cx="10515600" cy="1024245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способ. При помощи гелиевого шарика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071" y="1725302"/>
            <a:ext cx="10829729" cy="5174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31" y="2470502"/>
            <a:ext cx="4390128" cy="38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6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images.freeimages.com/images/large-previews/2ea/blue-balloon-1193182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78824" y="472003"/>
            <a:ext cx="10515600" cy="6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способ. При помощи фотографии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833" y="1905954"/>
            <a:ext cx="5557725" cy="434636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5056094" y="1541929"/>
                <a:ext cx="6759855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Рост 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Артема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1,36 </a:t>
                </a:r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Высота  мерки 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Артема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фото - </a:t>
                </a:r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0,01 м</a:t>
                </a: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Высота здания на фото – </a:t>
                </a:r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0,095 м</a:t>
                </a:r>
              </a:p>
              <a:p>
                <a:endPara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используя пропорцию      х - 0,095</a:t>
                </a: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1,36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- 0,01 </a:t>
                </a:r>
              </a:p>
              <a:p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Нашли: 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𝟎𝟗𝟓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</m:den>
                    </m:f>
                  </m:oMath>
                </a14:m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4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12,92 </a:t>
                </a:r>
                <a:r>
                  <a:rPr lang="ru-RU" sz="4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(м)</a:t>
                </a:r>
                <a:endPara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094" y="1541929"/>
                <a:ext cx="6759855" cy="3724096"/>
              </a:xfrm>
              <a:prstGeom prst="rect">
                <a:avLst/>
              </a:prstGeom>
              <a:blipFill>
                <a:blip r:embed="rId3"/>
                <a:stretch>
                  <a:fillRect l="-1353" t="-1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264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89" y="94269"/>
            <a:ext cx="10759911" cy="159642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способ. При помощи зам. директора по хозяйственной части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Мартыновой Ю.В.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F318E0-2B02-4F3A-9699-BC3201B7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395167"/>
            <a:ext cx="11717518" cy="49962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441B1A61-8902-4569-973D-7E5F7DA1D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9567" y="2300605"/>
            <a:ext cx="4311653" cy="38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3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577D7-CB47-4CC4-8502-B58ADB07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DFD5E-A551-4D6B-8D3D-D2EBBC07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1825625"/>
            <a:ext cx="11802359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учебного корпуса-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13,7м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техническому паспорту)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4F4BC1-8763-4716-9C71-A335CD8D3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54" y="0"/>
            <a:ext cx="538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3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45" y="110359"/>
            <a:ext cx="11892455" cy="5931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«Опрос» –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человека ответили, что высота здания от 13-14 м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помощью рулетки» –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здания 13,5 м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 помощи гелиевого шарика» –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13,08 м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 помощи фотографии –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12,92 м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факту» -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 м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99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90" y="609601"/>
            <a:ext cx="8596668" cy="1320800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0"/>
            <a:ext cx="8734295" cy="47268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были проведены различные исследования, результаты которых отличались друг от друга. Но мы, всё же, пришли к фактической отметке, что и являлось главной задачей всего эксперимента!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8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CA63858-75AA-4D5F-97D1-7BDEF55A3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1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0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630" y="201882"/>
            <a:ext cx="11966370" cy="6656118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629" y="201882"/>
            <a:ext cx="11781491" cy="86142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  </a:t>
            </a:r>
          </a:p>
          <a:p>
            <a:pPr algn="ctr"/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исследования:  </a:t>
            </a:r>
          </a:p>
          <a:p>
            <a:pPr algn="l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  высоты   </a:t>
            </a:r>
          </a:p>
          <a:p>
            <a:pPr algn="l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нашего     учебного       </a:t>
            </a:r>
          </a:p>
          <a:p>
            <a:pPr algn="l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здания»</a:t>
            </a:r>
          </a:p>
        </p:txBody>
      </p:sp>
    </p:spTree>
    <p:extLst>
      <p:ext uri="{BB962C8B-B14F-4D97-AF65-F5344CB8AC3E}">
        <p14:creationId xmlns:p14="http://schemas.microsoft.com/office/powerpoint/2010/main" val="3973871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86" y="143961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4-х этажное здание учебного корпуса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9115"/>
            <a:ext cx="12082072" cy="499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здания и ее измерение</a:t>
            </a:r>
          </a:p>
          <a:p>
            <a:pPr marL="0" indent="0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высоту 4-х этажного здания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корпуса разными способами без специальных приборов.</a:t>
            </a:r>
          </a:p>
        </p:txBody>
      </p:sp>
    </p:spTree>
    <p:extLst>
      <p:ext uri="{BB962C8B-B14F-4D97-AF65-F5344CB8AC3E}">
        <p14:creationId xmlns:p14="http://schemas.microsoft.com/office/powerpoint/2010/main" val="75532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93" y="1199213"/>
            <a:ext cx="11797258" cy="53040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различные способы измерения высоты предметов;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эти способы для измерения высоты здания;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наиболее простой способ измерения высоты;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точность различных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2262729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6414" cy="140053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Нильсон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Бор, великий датский физик, лауреат Нобелевской премии 1922 года.</a:t>
            </a:r>
          </a:p>
        </p:txBody>
      </p:sp>
      <p:pic>
        <p:nvPicPr>
          <p:cNvPr id="4" name="Picture 2" descr="E:\b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7521" y="1993692"/>
            <a:ext cx="4429499" cy="45120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367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B0C88-0866-48A6-AC4C-2A7AAD0F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7AFE2-D9B7-44DE-A388-27340D9E6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2160589"/>
            <a:ext cx="1092797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И.И.</a:t>
            </a: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Учительначальных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360186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1409076"/>
            <a:ext cx="11437495" cy="499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эксперименты соответствуют более глубокому изучению математики</a:t>
            </a:r>
          </a:p>
          <a:p>
            <a:pPr marL="0" indent="0">
              <a:buNone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различных способов измерения высоты здания при помощи весьма незамысловатых приборов и даже без всяких специальных приспособлений</a:t>
            </a:r>
          </a:p>
        </p:txBody>
      </p:sp>
    </p:spTree>
    <p:extLst>
      <p:ext uri="{BB962C8B-B14F-4D97-AF65-F5344CB8AC3E}">
        <p14:creationId xmlns:p14="http://schemas.microsoft.com/office/powerpoint/2010/main" val="3789246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729" y="3460397"/>
            <a:ext cx="2689236" cy="74081"/>
          </a:xfrm>
        </p:spPr>
        <p:txBody>
          <a:bodyPr>
            <a:normAutofit fontScale="90000"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1508" y="989351"/>
            <a:ext cx="6032292" cy="51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что, начнём?</a:t>
            </a:r>
          </a:p>
        </p:txBody>
      </p:sp>
      <p:pic>
        <p:nvPicPr>
          <p:cNvPr id="3074" name="Picture 2" descr="https://otvet.imgsmail.ru/download/18414124_faddebec4e3ea00e7d5dde5b92a2107c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7" y="816732"/>
            <a:ext cx="4601980" cy="39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36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способ. Опрос </a:t>
            </a:r>
          </a:p>
        </p:txBody>
      </p:sp>
      <p:pic>
        <p:nvPicPr>
          <p:cNvPr id="6" name="Picture 2" descr="https://yandex-images.clstorage.net/kc53ac138/614558JjnyJ_/iwqGBzjy2eiTY_wopBV55y17eaa8KVJxaWZMhWvkgrN0o-KvAmDOa5bA5E08qNAXA-Dj1AlZNMFPX70zsko2Gv9OR7bcAnn4k1MsuRSFCVeti_nn_Fl39BjTeSR7FLYSNAOECXBC6d1EE6P_LnoEh1M15vW4_SCi7L9odqdfgA6oiuZkHQFZOucSzCrnB4nyTJloYT79sBCPovrlHnR3QWDEJvjh8dquNdAwf7waZdfjJjSFf75xcp2Lu8WmXXMsGhk0d29yaYvm4ezK58WYg1-oqHIcriOSr_LoVe239NFRV5W7AGDozOTBoDxcyBdE08bk930vUaCPKOsG538DX9oKh8atcmkLZPAvesTXiFCNy1gAbm2jkL5hqeedJ-ahokR36rEBal6kMSNPHsvElQBGBdYc_pPBven5BZcuUo9Kq_VkzuI7iwaSjSt11EjBT8gqUH4fgtJfMXlHrCZlEUJURapSw-mOxMDTfwzaplcBxiQ1fm6iwm7KyEfVn8MN2UgHBvwwmrvFMM-pR1YY8O7ICWIfnkJzb5L4pz83tsGwROaqUKLq7xQRgk8seddnwLe1lxwu8UCP6ElG968gXhjIFFWMALs751MOmoaHaJMcq4nwza4gMi_zyoceJjWDAyaG-RPzW85X8iINnWoXxAEVNsTdvFGDbQnJNuR_4_7aKgQ1TpGZObTAPKrFFzjRX6saUuz8QDJN0Fu1bPXXUpBWJUkjE7icpaCTvn3Id6Uz5JWHfn1zIT4YWpc1vwG9i0mWBWwBCsmHIxz411RrUvyLyfA-zMFxzpBJhS20xhBhlCfKYNBJT7SSwE_f-CREIrTWBX7uw0CPGUk0pm6gT_oaRBVtAGuJ5cNumVYXSCNvyYqQXj7T0B0wSdWuB4SCQsTG-iIymm82QmHP_3lFtlCmlHbdbiOhjah5ZhefUV95S8f1X4Go2ObBzknk1KlwnoqIID6egGHPI5tFY">
            <a:extLst>
              <a:ext uri="{FF2B5EF4-FFF2-40B4-BE49-F238E27FC236}">
                <a16:creationId xmlns:a16="http://schemas.microsoft.com/office/drawing/2014/main" id="{761F36FA-56B0-4465-84F8-71035BA19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9" y="1432874"/>
            <a:ext cx="8858270" cy="54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70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1013</TotalTime>
  <Words>298</Words>
  <Application>Microsoft Office PowerPoint</Application>
  <PresentationFormat>Широкоэкранный</PresentationFormat>
  <Paragraphs>63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Объект исследования: 4-х этажное здание учебного корпуса</vt:lpstr>
      <vt:lpstr>Задачи:</vt:lpstr>
      <vt:lpstr>Нильсон Бор, великий датский физик, лауреат Нобелевской премии 1922 года.</vt:lpstr>
      <vt:lpstr>Руководитель проекта:  </vt:lpstr>
      <vt:lpstr>Актуальность:</vt:lpstr>
      <vt:lpstr>Презентация PowerPoint</vt:lpstr>
      <vt:lpstr>1 способ. Опрос </vt:lpstr>
      <vt:lpstr>Презентация PowerPoint</vt:lpstr>
      <vt:lpstr>2 способ. С помощью  рулетки   </vt:lpstr>
      <vt:lpstr>Кол-во ступенек: 62 h одной ступеньки: 0,17 м h 4 этажа от пола до потолка: 3м 3 см</vt:lpstr>
      <vt:lpstr>3 способ. При помощи гелиевого шарика</vt:lpstr>
      <vt:lpstr>4 способ. При помощи фотографии </vt:lpstr>
      <vt:lpstr>5 способ. При помощи зам. директора по хозяйственной части Мартыновой Ю.В. </vt:lpstr>
      <vt:lpstr>Факт: </vt:lpstr>
      <vt:lpstr>Презентация PowerPoint</vt:lpstr>
      <vt:lpstr>Вывод:</vt:lpstr>
      <vt:lpstr>Презентация PowerPoint</vt:lpstr>
    </vt:vector>
  </TitlesOfParts>
  <Company>ГБПОУ СПЦ №2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Хохрина Олеся Михайловна</dc:creator>
  <cp:lastModifiedBy>HP</cp:lastModifiedBy>
  <cp:revision>69</cp:revision>
  <cp:lastPrinted>2022-03-15T03:40:44Z</cp:lastPrinted>
  <dcterms:created xsi:type="dcterms:W3CDTF">2022-03-04T22:52:13Z</dcterms:created>
  <dcterms:modified xsi:type="dcterms:W3CDTF">2022-10-28T14:52:55Z</dcterms:modified>
</cp:coreProperties>
</file>