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9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FBA0B1-A32F-41BD-95E8-01E0AB639020}">
          <p14:sldIdLst>
            <p14:sldId id="260"/>
            <p14:sldId id="261"/>
            <p14:sldId id="262"/>
            <p14:sldId id="263"/>
            <p14:sldId id="264"/>
            <p14:sldId id="269"/>
            <p14:sldId id="265"/>
            <p14:sldId id="266"/>
            <p14:sldId id="267"/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0" autoAdjust="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5FC32-2B43-41E2-AB78-F25224BC0A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9ECEE-7CE5-4E35-BBFB-9C295BAC1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1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ECEE-7CE5-4E35-BBFB-9C295BAC18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6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ECEE-7CE5-4E35-BBFB-9C295BAC18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9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ECEE-7CE5-4E35-BBFB-9C295BAC18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2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E3E6-84A6-4E7D-ABB4-5A7C4DC1664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4029-E47C-48B6-AA93-D29B9F11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ша\Dropbox\Скриншоты\Скриншот 2018-11-29 16.34.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40790" cy="1273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1412776"/>
            <a:ext cx="4878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Иван Сергеевич Тургенев «Муму»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55830" y="4653136"/>
            <a:ext cx="8326052" cy="1876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Подготовил: ученик 5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«Б»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класса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Алескерова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Эмилия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 Реутов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33274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/>
              <a:t>Муниципальное бюджетное образовательное учреждение «Средняя общеобразовательная школа №1</a:t>
            </a:r>
            <a:r>
              <a:rPr lang="ru-RU" sz="1200" dirty="0" smtClean="0"/>
              <a:t>» </a:t>
            </a:r>
            <a:r>
              <a:rPr lang="ru-RU" sz="1200" dirty="0"/>
              <a:t>г. Реутов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9"/>
    </mc:Choice>
    <mc:Fallback xmlns="">
      <p:transition advTm="21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Герасим искал свою собачку, но не нашёл. На следующий день на нём совсем не было лица. Во двор он приходил только в для того чтобы поесть, и никому не поклонившись пошёл на сеновал.</a:t>
            </a:r>
            <a:r>
              <a:rPr lang="ru-RU" sz="1800" dirty="0"/>
              <a:t> </a:t>
            </a:r>
            <a:r>
              <a:rPr lang="ru-RU" sz="1800" dirty="0" smtClean="0"/>
              <a:t>«Настала </a:t>
            </a:r>
            <a:r>
              <a:rPr lang="ru-RU" sz="1800" dirty="0"/>
              <a:t>ночь, лунная, ясная. Тяжело вздыхая и беспрестанно поворачиваясь, лежал Герасим и вдруг почувствовал, как будто его дергают за полу; он весь затрепетал, однако не поднял головы, даже зажмурился; но вот опять его дернули, сильнее прежнего; он вскочил... Перед ним, с обрывком на шее, вертелась </a:t>
            </a:r>
            <a:r>
              <a:rPr lang="ru-RU" sz="1800" dirty="0" smtClean="0"/>
              <a:t>Муму. 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628800"/>
            <a:ext cx="54360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Протяжный крик радости вырвался из его безмолвной груди; он схватил Муму, стиснул ее в своих объятьях; она в одно мгновенье облизала ему нос, глаза, усы и бороду... Он постоял, подумал, осторожно слез с сенника, оглянулся и, удостоверившись, что никто его не увидит, благополучно пробрался в свою каморку. Герасим уже прежде догадался, что собака пропала не сама собой, что ее, должно быть, свели по приказанию барыни; люди-то ему объяснили знаками, как его Муму на нее окрысилась, — и он решился принять свои </a:t>
            </a:r>
            <a:r>
              <a:rPr lang="ru-RU" dirty="0" smtClean="0"/>
              <a:t>меры.»</a:t>
            </a:r>
          </a:p>
          <a:p>
            <a:r>
              <a:rPr lang="ru-RU" dirty="0"/>
              <a:t> </a:t>
            </a:r>
            <a:r>
              <a:rPr lang="ru-RU" dirty="0" smtClean="0"/>
              <a:t>   Он решил прятать Муму от остальных, днём запирать её в коморке, а ночью выгуливать. Но уже на следующий день собака была обнаружена.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480" t="17074" r="2480" b="20841"/>
          <a:stretch/>
        </p:blipFill>
        <p:spPr>
          <a:xfrm>
            <a:off x="251520" y="2132856"/>
            <a:ext cx="34563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Барыня приказала всем слугам сделать так, чтобы собаки больше никогда не было во дворе: </a:t>
            </a:r>
            <a:r>
              <a:rPr lang="ru-RU" sz="1800" dirty="0"/>
              <a:t>«Девки, девки! — простонала она. — Девки!» Перепуганные девки вскочили к ней в спальню. «Ох, ох, умираю! — проговорила она, тоскливо разводя руками. — Опять, опять эта собака!.. Ох, пошлите за доктором. Они меня убить хотят... Собака, опять собака! Ох!»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417638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49" r="5172"/>
          <a:stretch/>
        </p:blipFill>
        <p:spPr>
          <a:xfrm>
            <a:off x="1529662" y="1556792"/>
            <a:ext cx="6228692" cy="4626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592" y="6183317"/>
            <a:ext cx="8987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Герасиму </a:t>
            </a:r>
            <a:r>
              <a:rPr lang="ru-RU" dirty="0"/>
              <a:t>ничего не оставалось делать, кроме как самому избавиться от своей любимицы, чтобы не позволить это сделать барыне и её слугам.</a:t>
            </a:r>
          </a:p>
        </p:txBody>
      </p:sp>
    </p:spTree>
    <p:extLst>
      <p:ext uri="{BB962C8B-B14F-4D97-AF65-F5344CB8AC3E}">
        <p14:creationId xmlns:p14="http://schemas.microsoft.com/office/powerpoint/2010/main" val="3470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39" y="274638"/>
            <a:ext cx="8808157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«А </a:t>
            </a:r>
            <a:r>
              <a:rPr lang="ru-RU" sz="1800" dirty="0"/>
              <a:t>между тем в ту самую пору по Т...у шоссе усердно и безостановочно шагал какой-то великан, с мешком за плечами и с длинной палкой в руках. Это был Герасим. Он спешил без оглядки, спешил домой, к себе в деревню, на родину. Утопив бедную Муму, он прибежал в свою каморку, проворно уложил кой-какие пожитки в старую попону, связал ее узлом, взвалил на плечо да и был таков</a:t>
            </a:r>
            <a:r>
              <a:rPr lang="ru-RU" sz="1800" dirty="0" smtClean="0"/>
              <a:t>.»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339" y="4821001"/>
            <a:ext cx="8507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  «И </a:t>
            </a:r>
            <a:r>
              <a:rPr lang="ru-RU" dirty="0">
                <a:latin typeface="+mj-lt"/>
              </a:rPr>
              <a:t>живет до сих пор Герасим бобылем в своей одинокой избе; здоров и могуч по-прежнему, и работает за четырех по-прежнему, и по-прежнему важен и степенен. Но соседи заметили, что со времени своего возвращения из Москвы он совсем перестал водиться с женщинами, даже не глядит на них, и ни одной собаки у себя не держит. «Впрочем, — толкуют мужики, — его же счастье, что ему не </a:t>
            </a:r>
            <a:r>
              <a:rPr lang="ru-RU" dirty="0" err="1">
                <a:latin typeface="+mj-lt"/>
              </a:rPr>
              <a:t>надобеть</a:t>
            </a:r>
            <a:r>
              <a:rPr lang="ru-RU" dirty="0">
                <a:latin typeface="+mj-lt"/>
              </a:rPr>
              <a:t> бабья; а собака — на что ему собака? к нему на двор вора </a:t>
            </a:r>
            <a:r>
              <a:rPr lang="ru-RU" dirty="0" err="1">
                <a:latin typeface="+mj-lt"/>
              </a:rPr>
              <a:t>о́селом</a:t>
            </a:r>
            <a:r>
              <a:rPr lang="ru-RU" dirty="0">
                <a:latin typeface="+mj-lt"/>
              </a:rPr>
              <a:t> не затащить!» Такова ходит молва о богатырской силе немого</a:t>
            </a:r>
            <a:r>
              <a:rPr lang="ru-RU" dirty="0" smtClean="0">
                <a:latin typeface="+mj-lt"/>
              </a:rPr>
              <a:t>.»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9" y="1580641"/>
            <a:ext cx="534602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484784"/>
            <a:ext cx="4878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043608" y="5212886"/>
            <a:ext cx="7704856" cy="68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580" y="692696"/>
            <a:ext cx="4968552" cy="58168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86608" y="20850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Segoe Script" panose="030B0504020000000003" pitchFamily="66" charset="0"/>
              </a:rPr>
              <a:t>Иван Сергеевич Тургенев</a:t>
            </a:r>
            <a:endParaRPr lang="ru-RU" dirty="0"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9"/>
    </mc:Choice>
    <mc:Fallback xmlns="">
      <p:transition advTm="21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8" y="5373216"/>
            <a:ext cx="90010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В произведении повествуется о дворнике Герасиме и о его собачке Муму. Об отношении </a:t>
            </a:r>
            <a:r>
              <a:rPr lang="ru-RU" sz="1800" dirty="0" err="1" smtClean="0"/>
              <a:t>властьимущих</a:t>
            </a:r>
            <a:r>
              <a:rPr lang="ru-RU" sz="1800" dirty="0" smtClean="0"/>
              <a:t> к своим подчинённым и слугам. О любви главного героя к животным, о доброте его характера, несмотря на огромную силу и скрытную натуру.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4"/>
            <a:ext cx="4659344" cy="4752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32654"/>
            <a:ext cx="3311920" cy="47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820472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Герасим – «мужчина </a:t>
            </a:r>
            <a:r>
              <a:rPr lang="ru-RU" sz="1800" dirty="0"/>
              <a:t>двенадцати вершков роста, сложенный богатырем и глухонемой от </a:t>
            </a:r>
            <a:r>
              <a:rPr lang="ru-RU" sz="1800" dirty="0" smtClean="0"/>
              <a:t>рожденья.</a:t>
            </a:r>
            <a:r>
              <a:rPr lang="ru-RU" sz="1800" dirty="0"/>
              <a:t> 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64" t="5145" r="44736" b="9963"/>
          <a:stretch/>
        </p:blipFill>
        <p:spPr>
          <a:xfrm>
            <a:off x="179513" y="692696"/>
            <a:ext cx="4608512" cy="6048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1844824"/>
            <a:ext cx="40317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Одаренный необычайной силой, он работал за четверых — дело спорилось в его руках, и весело было смотреть на него, когда он либо пахал и, налегая огромными ладонями на соху, казалось, один, без помощи лошаденки, взрезывал упругую грудь земли, либо о Петров день так сокрушительно действовал косой, что хоть бы молодой березовый лесок смахивать с корней долой, либо проворно и безостановочно молотил трехаршинным цепом, и как рычаг опускались и поднимались продолговатые и твердые мышцы его </a:t>
            </a:r>
            <a:r>
              <a:rPr lang="ru-RU" dirty="0" err="1"/>
              <a:t>плечей</a:t>
            </a:r>
            <a:r>
              <a:rPr lang="ru-RU" dirty="0"/>
              <a:t>. Постоянное безмолвие придавало торжественную важность его </a:t>
            </a:r>
            <a:r>
              <a:rPr lang="ru-RU" dirty="0" err="1" smtClean="0"/>
              <a:t>неистомной</a:t>
            </a:r>
            <a:r>
              <a:rPr lang="ru-RU" dirty="0" smtClean="0"/>
              <a:t> </a:t>
            </a:r>
            <a:r>
              <a:rPr lang="ru-RU" dirty="0"/>
              <a:t>работе».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76672"/>
            <a:ext cx="40317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Барыня взяла его из деревни, где он жил один, в небольшой избушке, отдельно от братьев, и считался едва ли не самым исправным тягловым мужиком. </a:t>
            </a:r>
          </a:p>
        </p:txBody>
      </p:sp>
    </p:spTree>
    <p:extLst>
      <p:ext uri="{BB962C8B-B14F-4D97-AF65-F5344CB8AC3E}">
        <p14:creationId xmlns:p14="http://schemas.microsoft.com/office/powerpoint/2010/main" val="32859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91440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</a:t>
            </a:r>
            <a:r>
              <a:rPr lang="ru-RU" sz="2000" dirty="0" smtClean="0"/>
              <a:t>Сначала ему было тяжело на новом месте, но со временем он привык. Ему организовали небольшую коморку около дома.</a:t>
            </a:r>
            <a:br>
              <a:rPr lang="ru-RU" sz="2000" dirty="0" smtClean="0"/>
            </a:br>
            <a:r>
              <a:rPr lang="ru-RU" sz="2200" dirty="0" smtClean="0"/>
              <a:t>        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11" t="8001" r="12961" b="17451"/>
          <a:stretch/>
        </p:blipFill>
        <p:spPr>
          <a:xfrm>
            <a:off x="2699792" y="836712"/>
            <a:ext cx="43924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91085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Татьяна была служанкой. Родных у неё как таковых не было. Работала она в прачечной. </a:t>
            </a:r>
            <a:br>
              <a:rPr lang="ru-RU" sz="2000" dirty="0"/>
            </a:br>
            <a:r>
              <a:rPr lang="ru-RU" sz="2000" dirty="0"/>
              <a:t> 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3645024"/>
            <a:ext cx="4412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Герасим сперва не обращал на нее особенного внимания, потом стал посмеиваться, когда она ему попадалась, потом и заглядываться на нее начал, наконец и вовсе глаз с нее не спускал, Полюбилась она ему; кротким ли выражением лица, робостью ли движений — бог его знает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9" y="1480220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«Татьяна</a:t>
            </a:r>
            <a:r>
              <a:rPr lang="ru-RU" dirty="0"/>
              <a:t>, состоявшая, </a:t>
            </a:r>
            <a:r>
              <a:rPr lang="ru-RU" dirty="0" smtClean="0"/>
              <a:t>в </a:t>
            </a:r>
            <a:r>
              <a:rPr lang="ru-RU" dirty="0"/>
              <a:t>должности прачки (впрочем, ей, как искусной и ученой прачке, поручалось одно тонкое белье), была женщина лет двадцати </a:t>
            </a:r>
            <a:r>
              <a:rPr lang="ru-RU" dirty="0" smtClean="0"/>
              <a:t>восьми</a:t>
            </a:r>
            <a:r>
              <a:rPr lang="ru-RU" dirty="0"/>
              <a:t>, маленькая, худая, белокурая, с родинками на левой щеке. Родинки на левой щеке почитаются на Руси худой приметой — предвещанием несчастной жизни...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5592"/>
            <a:ext cx="9020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Так </a:t>
            </a:r>
            <a:r>
              <a:rPr lang="ru-RU" dirty="0"/>
              <a:t>прошел год, по окончании которого с Герасимом случилось небольшое происшествие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Барыня решила женить своего башмачника Капитона, для того чтобы избавить его от пьянства, на девушке Татьяне.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123" r="5836" b="14885"/>
          <a:stretch/>
        </p:blipFill>
        <p:spPr>
          <a:xfrm>
            <a:off x="365837" y="1480219"/>
            <a:ext cx="4218609" cy="52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603448"/>
            <a:ext cx="8579296" cy="202108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</a:t>
            </a:r>
            <a:br>
              <a:rPr lang="ru-RU" sz="2000" dirty="0"/>
            </a:br>
            <a:r>
              <a:rPr lang="ru-RU" sz="2000" dirty="0" smtClean="0"/>
              <a:t>      «</a:t>
            </a:r>
            <a:r>
              <a:rPr lang="ru-RU" sz="1800" dirty="0" smtClean="0"/>
              <a:t>В </a:t>
            </a:r>
            <a:r>
              <a:rPr lang="ru-RU" sz="1800" dirty="0"/>
              <a:t>самый день свадьбы Герасим не изменил своего поведения ни в чем; только с реки он приехал без воды: он как-то на дороге разбил бочку; а на ночь в конюшне он так усердно чистил и тер свою лошадь, что та шаталась, как былинка на ветру, и переваливалась с ноги на ногу под его железными </a:t>
            </a:r>
            <a:r>
              <a:rPr lang="ru-RU" sz="1800" dirty="0" smtClean="0"/>
              <a:t>кулаками.»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Усилия барыни пропали даром, после свадьбы с Татьяной, Капитон спился окончательно и был отправлен в деревню вместе с молодой женой.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 flipH="1" flipV="1">
            <a:off x="2843809" y="4077072"/>
            <a:ext cx="216023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585280" y="1628800"/>
            <a:ext cx="3523224" cy="38123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7200" dirty="0" smtClean="0">
                <a:latin typeface="+mj-lt"/>
              </a:rPr>
              <a:t>«Когда </a:t>
            </a:r>
            <a:r>
              <a:rPr lang="ru-RU" sz="7200" dirty="0">
                <a:latin typeface="+mj-lt"/>
              </a:rPr>
              <a:t>же всё было готово и мужики уже держали вожжи в руках и ждали только слов: «С богом!», Герасим вышел из своей каморки, приблизился к Татьяне и подарил ей на память красный бумажный платок, купленный им для нее же с год тому назад. Татьяна, с великим равнодушием переносившая до того мгновения все превратности своей жизни, тут, однако, не вытерпела, прослезилась и, садясь в телегу, по-христиански три раза поцеловалась с Герасимом. Он хотел проводить ее до заставы и пошел сперва рядом с ее телегой, но вдруг остановился на Крымском броду, махнул рукой и отправился вдоль реки</a:t>
            </a:r>
            <a:r>
              <a:rPr lang="ru-RU" sz="7200" dirty="0" smtClean="0">
                <a:latin typeface="+mj-lt"/>
              </a:rPr>
              <a:t>.»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9" y="1844824"/>
            <a:ext cx="5374199" cy="40252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84342" y="1170855"/>
            <a:ext cx="294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3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02" y="116632"/>
            <a:ext cx="8624178" cy="145790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«Дело </a:t>
            </a:r>
            <a:r>
              <a:rPr lang="ru-RU" sz="1800" dirty="0"/>
              <a:t>было к вечеру. Он шел тихо и глядел на воду. Вдруг ему показалось, что что-то барахтается в тине у самого берега. Он нагнулся и увидел небольшого щенка, белого с черными пятнами, который, несмотря на все свои старания, никак не мог вылезть из воды, бился, скользил и дрожал всем своим мокреньким и худеньким телом</a:t>
            </a:r>
            <a:r>
              <a:rPr lang="ru-RU" sz="1800" dirty="0" smtClean="0"/>
              <a:t>.»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5926"/>
          <a:stretch/>
        </p:blipFill>
        <p:spPr>
          <a:xfrm>
            <a:off x="268302" y="1412776"/>
            <a:ext cx="8624178" cy="4320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587627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«Герасим </a:t>
            </a:r>
            <a:r>
              <a:rPr lang="ru-RU" dirty="0"/>
              <a:t>поглядел на несчастную собачонку, подхватил ее одной рукой, сунул ее к себе в пазуху и пустился большими шагами домой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4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2147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    Дворник спас и приручил собачку, </a:t>
            </a:r>
            <a:r>
              <a:rPr lang="ru-RU" sz="2000" dirty="0"/>
              <a:t>о</a:t>
            </a:r>
            <a:r>
              <a:rPr lang="ru-RU" sz="2000" dirty="0" smtClean="0"/>
              <a:t>на выросла и Герасим назвал её Муму. Весь дом привык к ней. Она любила Герасима, а Герасим любил её.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Но вот однажды барыня, поглядев в окно, увидела Муму </a:t>
            </a:r>
            <a:r>
              <a:rPr lang="ru-RU" sz="2000" dirty="0"/>
              <a:t>и велела принести </a:t>
            </a:r>
            <a:r>
              <a:rPr lang="ru-RU" sz="2000" dirty="0" smtClean="0"/>
              <a:t>её в дом. Муму очень боялась, </a:t>
            </a:r>
            <a:r>
              <a:rPr lang="ru-RU" sz="2000" dirty="0"/>
              <a:t>о</a:t>
            </a:r>
            <a:r>
              <a:rPr lang="ru-RU" sz="2000" dirty="0" smtClean="0"/>
              <a:t>на ещё ни разу не была в палатах. Барыня подозвала её к себе, но собака не шла. В комнату принесли миску с молоком и поставили на пол.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482" t="27815" r="19589" b="5429"/>
          <a:stretch/>
        </p:blipFill>
        <p:spPr>
          <a:xfrm>
            <a:off x="146484" y="1803729"/>
            <a:ext cx="4750544" cy="4320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13806" y="2964009"/>
            <a:ext cx="4023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Барыня приказала слугам сделать так, чтобы она больше не видела эту нахальную собачонку. Поручение было выполнено.</a:t>
            </a:r>
            <a:br>
              <a:rPr lang="ru-RU" dirty="0"/>
            </a:br>
            <a:r>
              <a:rPr lang="ru-RU" dirty="0" smtClean="0"/>
              <a:t>Лакей по имени Степан украл Муму и продал её скупщику за полтинник.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97026" y="2178882"/>
            <a:ext cx="4023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Барыня </a:t>
            </a:r>
            <a:r>
              <a:rPr lang="ru-RU" dirty="0"/>
              <a:t>подошла к ней и поднесла руку чтоб погладить. Но собачка оскалила зубы.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702673"/>
            <a:ext cx="3782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97027" y="1637075"/>
            <a:ext cx="4130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Муму также не хотела даже сдвигаться с места. </a:t>
            </a:r>
          </a:p>
        </p:txBody>
      </p:sp>
    </p:spTree>
    <p:extLst>
      <p:ext uri="{BB962C8B-B14F-4D97-AF65-F5344CB8AC3E}">
        <p14:creationId xmlns:p14="http://schemas.microsoft.com/office/powerpoint/2010/main" val="22690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1069</Words>
  <Application>Microsoft Office PowerPoint</Application>
  <PresentationFormat>Экран (4:3)</PresentationFormat>
  <Paragraphs>58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    В произведении повествуется о дворнике Герасиме и о его собачке Муму. Об отношении властьимущих к своим подчинённым и слугам. О любви главного героя к животным, о доброте его характера, несмотря на огромную силу и скрытную натуру.</vt:lpstr>
      <vt:lpstr>Герасим – «мужчина двенадцати вершков роста, сложенный богатырем и глухонемой от рожденья.  </vt:lpstr>
      <vt:lpstr>    Сначала ему было тяжело на новом месте, но со временем он привык. Ему организовали небольшую коморку около дома.           </vt:lpstr>
      <vt:lpstr>     Татьяна была служанкой. Родных у неё как таковых не было. Работала она в прачечной.       </vt:lpstr>
      <vt:lpstr>                        «В самый день свадьбы Герасим не изменил своего поведения ни в чем; только с реки он приехал без воды: он как-то на дороге разбил бочку; а на ночь в конюшне он так усердно чистил и тер свою лошадь, что та шаталась, как былинка на ветру, и переваливалась с ноги на ногу под его железными кулаками.»         Усилия барыни пропали даром, после свадьбы с Татьяной, Капитон спился окончательно и был отправлен в деревню вместе с молодой женой.            </vt:lpstr>
      <vt:lpstr>«Дело было к вечеру. Он шел тихо и глядел на воду. Вдруг ему показалось, что что-то барахтается в тине у самого берега. Он нагнулся и увидел небольшого щенка, белого с черными пятнами, который, несмотря на все свои старания, никак не мог вылезть из воды, бился, скользил и дрожал всем своим мокреньким и худеньким телом.» </vt:lpstr>
      <vt:lpstr>    Дворник спас и приручил собачку, она выросла и Герасим назвал её Муму. Весь дом привык к ней. Она любила Герасима, а Герасим любил её.     Но вот однажды барыня, поглядев в окно, увидела Муму и велела принести её в дом. Муму очень боялась, она ещё ни разу не была в палатах. Барыня подозвала её к себе, но собака не шла. В комнату принесли миску с молоком и поставили на пол. </vt:lpstr>
      <vt:lpstr>    Герасим искал свою собачку, но не нашёл. На следующий день на нём совсем не было лица. Во двор он приходил только в для того чтобы поесть, и никому не поклонившись пошёл на сеновал. «Настала ночь, лунная, ясная. Тяжело вздыхая и беспрестанно поворачиваясь, лежал Герасим и вдруг почувствовал, как будто его дергают за полу; он весь затрепетал, однако не поднял головы, даже зажмурился; но вот опять его дернули, сильнее прежнего; он вскочил... Перед ним, с обрывком на шее, вертелась Муму. </vt:lpstr>
      <vt:lpstr>    Барыня приказала всем слугам сделать так, чтобы собаки больше никогда не было во дворе: «Девки, девки! — простонала она. — Девки!» Перепуганные девки вскочили к ней в спальню. «Ох, ох, умираю! — проговорила она, тоскливо разводя руками. — Опять, опять эта собака!.. Ох, пошлите за доктором. Они меня убить хотят... Собака, опять собака! Ох!»</vt:lpstr>
      <vt:lpstr>    «А между тем в ту самую пору по Т...у шоссе усердно и безостановочно шагал какой-то великан, с мешком за плечами и с длинной палкой в руках. Это был Герасим. Он спешил без оглядки, спешил домой, к себе в деревню, на родину. Утопив бедную Муму, он прибежал в свою каморку, проворно уложил кой-какие пожитки в старую попону, связал ее узлом, взвалил на плечо да и был таков.»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ars4</cp:lastModifiedBy>
  <cp:revision>78</cp:revision>
  <cp:lastPrinted>2022-11-20T17:53:19Z</cp:lastPrinted>
  <dcterms:created xsi:type="dcterms:W3CDTF">2017-07-13T18:56:51Z</dcterms:created>
  <dcterms:modified xsi:type="dcterms:W3CDTF">2023-01-19T16:25:24Z</dcterms:modified>
</cp:coreProperties>
</file>