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6" autoAdjust="0"/>
    <p:restoredTop sz="94660"/>
  </p:normalViewPr>
  <p:slideViewPr>
    <p:cSldViewPr snapToGrid="0">
      <p:cViewPr varScale="1">
        <p:scale>
          <a:sx n="69" d="100"/>
          <a:sy n="69"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859A69A-B808-4782-BDAE-89AFA9632D34}" type="datetimeFigureOut">
              <a:rPr lang="ru-RU" smtClean="0"/>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424495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2267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53187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430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114918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859A69A-B808-4782-BDAE-89AFA9632D34}" type="datetimeFigureOut">
              <a:rPr lang="ru-RU" smtClean="0"/>
              <a:t>11.02.2023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209642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859A69A-B808-4782-BDAE-89AFA9632D34}" type="datetimeFigureOut">
              <a:rPr lang="ru-RU" smtClean="0"/>
              <a:t>11.02.2023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49604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59A69A-B808-4782-BDAE-89AFA9632D34}" type="datetimeFigureOut">
              <a:rPr lang="ru-RU" smtClean="0"/>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2249951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59A69A-B808-4782-BDAE-89AFA9632D34}" type="datetimeFigureOut">
              <a:rPr lang="ru-RU" smtClean="0"/>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137140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59A69A-B808-4782-BDAE-89AFA9632D34}" type="datetimeFigureOut">
              <a:rPr lang="ru-RU" smtClean="0"/>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6838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59A69A-B808-4782-BDAE-89AFA9632D34}" type="datetimeFigureOut">
              <a:rPr lang="ru-RU" smtClean="0"/>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272884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88934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59A69A-B808-4782-BDAE-89AFA9632D34}" type="datetimeFigureOut">
              <a:rPr lang="ru-RU" smtClean="0"/>
              <a:t>11.02.2023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58915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859A69A-B808-4782-BDAE-89AFA9632D34}" type="datetimeFigureOut">
              <a:rPr lang="ru-RU" smtClean="0"/>
              <a:t>11.02.2023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38226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59A69A-B808-4782-BDAE-89AFA9632D34}" type="datetimeFigureOut">
              <a:rPr lang="ru-RU" smtClean="0"/>
              <a:t>11.02.2023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2021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270566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9A69A-B808-4782-BDAE-89AFA9632D34}" type="datetimeFigureOut">
              <a:rPr lang="ru-RU" smtClean="0"/>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D651-8E1E-4996-B4DC-9CFA194EB690}" type="slidenum">
              <a:rPr lang="ru-RU" smtClean="0"/>
              <a:t>‹#›</a:t>
            </a:fld>
            <a:endParaRPr lang="ru-RU"/>
          </a:p>
        </p:txBody>
      </p:sp>
    </p:spTree>
    <p:extLst>
      <p:ext uri="{BB962C8B-B14F-4D97-AF65-F5344CB8AC3E}">
        <p14:creationId xmlns:p14="http://schemas.microsoft.com/office/powerpoint/2010/main" val="104771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59A69A-B808-4782-BDAE-89AFA9632D34}" type="datetimeFigureOut">
              <a:rPr lang="ru-RU" smtClean="0"/>
              <a:t>11.02.2023</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7A2D651-8E1E-4996-B4DC-9CFA194EB690}" type="slidenum">
              <a:rPr lang="ru-RU" smtClean="0"/>
              <a:t>‹#›</a:t>
            </a:fld>
            <a:endParaRPr lang="ru-RU"/>
          </a:p>
        </p:txBody>
      </p:sp>
    </p:spTree>
    <p:extLst>
      <p:ext uri="{BB962C8B-B14F-4D97-AF65-F5344CB8AC3E}">
        <p14:creationId xmlns:p14="http://schemas.microsoft.com/office/powerpoint/2010/main" val="1316311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300785"/>
            <a:ext cx="8689976" cy="1442415"/>
          </a:xfrm>
        </p:spPr>
        <p:txBody>
          <a:bodyPr/>
          <a:lstStyle/>
          <a:p>
            <a:r>
              <a:rPr lang="ru-RU" b="1" dirty="0" smtClean="0">
                <a:latin typeface="Gabriola" panose="04040605051002020D02" pitchFamily="82" charset="0"/>
              </a:rPr>
              <a:t>«Снегоуборочная машина»</a:t>
            </a:r>
            <a:endParaRPr lang="ru-RU" b="1" dirty="0">
              <a:latin typeface="Gabriola" panose="04040605051002020D02" pitchFamily="82" charset="0"/>
            </a:endParaRPr>
          </a:p>
        </p:txBody>
      </p:sp>
      <p:sp>
        <p:nvSpPr>
          <p:cNvPr id="3" name="Подзаголовок 2"/>
          <p:cNvSpPr>
            <a:spLocks noGrp="1"/>
          </p:cNvSpPr>
          <p:nvPr>
            <p:ph type="subTitle" idx="1"/>
          </p:nvPr>
        </p:nvSpPr>
        <p:spPr>
          <a:xfrm>
            <a:off x="4722124" y="3125337"/>
            <a:ext cx="6592319" cy="2050576"/>
          </a:xfrm>
        </p:spPr>
        <p:txBody>
          <a:bodyPr>
            <a:normAutofit/>
          </a:bodyPr>
          <a:lstStyle/>
          <a:p>
            <a:r>
              <a:rPr lang="ru-RU" dirty="0" smtClean="0"/>
              <a:t>Команда</a:t>
            </a:r>
            <a:r>
              <a:rPr lang="ru-RU" dirty="0" smtClean="0"/>
              <a:t>: </a:t>
            </a:r>
            <a:r>
              <a:rPr lang="ru-RU" dirty="0" err="1" smtClean="0"/>
              <a:t>Хайбуллина</a:t>
            </a:r>
            <a:r>
              <a:rPr lang="ru-RU" dirty="0" smtClean="0"/>
              <a:t> </a:t>
            </a:r>
            <a:r>
              <a:rPr lang="ru-RU" dirty="0" err="1" smtClean="0"/>
              <a:t>Камила</a:t>
            </a:r>
            <a:r>
              <a:rPr lang="ru-RU" dirty="0" smtClean="0"/>
              <a:t> </a:t>
            </a:r>
            <a:r>
              <a:rPr lang="ru-RU" dirty="0" err="1" smtClean="0"/>
              <a:t>Асанкулиев</a:t>
            </a:r>
            <a:r>
              <a:rPr lang="ru-RU" dirty="0" smtClean="0"/>
              <a:t> </a:t>
            </a:r>
            <a:r>
              <a:rPr lang="ru-RU" dirty="0" err="1" smtClean="0"/>
              <a:t>Гулаез</a:t>
            </a:r>
            <a:endParaRPr lang="ru-RU" dirty="0" smtClean="0"/>
          </a:p>
          <a:p>
            <a:r>
              <a:rPr lang="ru-RU" dirty="0" smtClean="0"/>
              <a:t>Руководитель</a:t>
            </a:r>
            <a:r>
              <a:rPr lang="ru-RU" dirty="0" smtClean="0"/>
              <a:t>: Антонова И.И.</a:t>
            </a:r>
          </a:p>
          <a:p>
            <a:r>
              <a:rPr lang="ru-RU" dirty="0" smtClean="0"/>
              <a:t>МБОУ СОШ №1</a:t>
            </a:r>
            <a:endParaRPr lang="ru-RU"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202" y="3125337"/>
            <a:ext cx="2870531" cy="2483892"/>
          </a:xfrm>
          <a:prstGeom prst="rect">
            <a:avLst/>
          </a:prstGeom>
        </p:spPr>
      </p:pic>
    </p:spTree>
    <p:extLst>
      <p:ext uri="{BB962C8B-B14F-4D97-AF65-F5344CB8AC3E}">
        <p14:creationId xmlns:p14="http://schemas.microsoft.com/office/powerpoint/2010/main" val="142349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Gabriola" panose="04040605051002020D02" pitchFamily="82" charset="0"/>
              </a:rPr>
              <a:t>Цель проекта</a:t>
            </a:r>
            <a:endParaRPr lang="ru-RU" b="1" dirty="0">
              <a:latin typeface="Gabriola" panose="04040605051002020D02" pitchFamily="82" charset="0"/>
            </a:endParaRPr>
          </a:p>
        </p:txBody>
      </p:sp>
      <p:sp>
        <p:nvSpPr>
          <p:cNvPr id="3" name="Объект 2"/>
          <p:cNvSpPr>
            <a:spLocks noGrp="1"/>
          </p:cNvSpPr>
          <p:nvPr>
            <p:ph sz="quarter" idx="13"/>
          </p:nvPr>
        </p:nvSpPr>
        <p:spPr/>
        <p:txBody>
          <a:bodyPr/>
          <a:lstStyle/>
          <a:p>
            <a:endParaRPr lang="ru-RU" dirty="0" smtClean="0"/>
          </a:p>
          <a:p>
            <a:r>
              <a:rPr lang="ru-RU" dirty="0" smtClean="0"/>
              <a:t>Создание робота-помощника, в данном случае снегоуборочной машины</a:t>
            </a:r>
          </a:p>
          <a:p>
            <a:r>
              <a:rPr lang="ru-RU" dirty="0" smtClean="0"/>
              <a:t>Усовершенствование моделей снегоуборочных машин, то есть без помощи человека. Так как в наше время человек сам управляет этой машиной и убирает снег. В нашей модели это все будет делать программа.</a:t>
            </a:r>
          </a:p>
        </p:txBody>
      </p:sp>
    </p:spTree>
    <p:extLst>
      <p:ext uri="{BB962C8B-B14F-4D97-AF65-F5344CB8AC3E}">
        <p14:creationId xmlns:p14="http://schemas.microsoft.com/office/powerpoint/2010/main" val="358724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740" y="875559"/>
            <a:ext cx="5982895" cy="4823900"/>
          </a:xfrm>
        </p:spPr>
        <p:txBody>
          <a:bodyPr>
            <a:noAutofit/>
          </a:bodyPr>
          <a:lstStyle/>
          <a:p>
            <a:pPr algn="just"/>
            <a:r>
              <a:rPr lang="ru-RU" sz="2000" dirty="0" smtClean="0">
                <a:latin typeface="Gabriola" panose="04040605051002020D02" pitchFamily="82" charset="0"/>
              </a:rPr>
              <a:t>	</a:t>
            </a:r>
            <a:r>
              <a:rPr lang="ru-RU" sz="2000" b="1" dirty="0" smtClean="0">
                <a:latin typeface="Gabriola" panose="04040605051002020D02" pitchFamily="82" charset="0"/>
              </a:rPr>
              <a:t>Первая </a:t>
            </a:r>
            <a:r>
              <a:rPr lang="ru-RU" sz="2000" b="1" dirty="0">
                <a:latin typeface="Gabriola" panose="04040605051002020D02" pitchFamily="82" charset="0"/>
              </a:rPr>
              <a:t>снегоуборочная машина была построена Гербертом Фрицем </a:t>
            </a:r>
            <a:r>
              <a:rPr lang="ru-RU" sz="2000" dirty="0">
                <a:latin typeface="Gabriola" panose="04040605051002020D02" pitchFamily="82" charset="0"/>
              </a:rPr>
              <a:t>в начале 80-х годов XIX века. Она не имела мотора, поэтому для работы нужно было постоянно крутить ручку, присоединенную к валу снегоочистителя. Машина могла сметать снег лишь на полтора метра в сторону, потому не завоевала особой популярности в тогдашней Австрийской империи.</a:t>
            </a:r>
            <a:br>
              <a:rPr lang="ru-RU" sz="2000" dirty="0">
                <a:latin typeface="Gabriola" panose="04040605051002020D02" pitchFamily="82" charset="0"/>
              </a:rPr>
            </a:br>
            <a:r>
              <a:rPr lang="ru-RU" sz="2000" dirty="0" smtClean="0">
                <a:latin typeface="Gabriola" panose="04040605051002020D02" pitchFamily="82" charset="0"/>
              </a:rPr>
              <a:t>	</a:t>
            </a:r>
            <a:r>
              <a:rPr lang="ru-RU" sz="2000" b="1" dirty="0" smtClean="0">
                <a:latin typeface="Gabriola" panose="04040605051002020D02" pitchFamily="82" charset="0"/>
              </a:rPr>
              <a:t>Спустя </a:t>
            </a:r>
            <a:r>
              <a:rPr lang="ru-RU" sz="2000" b="1" dirty="0">
                <a:latin typeface="Gabriola" panose="04040605051002020D02" pitchFamily="82" charset="0"/>
              </a:rPr>
              <a:t>несколько лет, коллега Фрица академик </a:t>
            </a:r>
            <a:r>
              <a:rPr lang="ru-RU" sz="2000" b="1" dirty="0" err="1">
                <a:latin typeface="Gabriola" panose="04040605051002020D02" pitchFamily="82" charset="0"/>
              </a:rPr>
              <a:t>Писерман</a:t>
            </a:r>
            <a:r>
              <a:rPr lang="ru-RU" sz="2000" b="1" dirty="0">
                <a:latin typeface="Gabriola" panose="04040605051002020D02" pitchFamily="82" charset="0"/>
              </a:rPr>
              <a:t> установил на снегоуборочную машину паровой двигатель. </a:t>
            </a:r>
            <a:r>
              <a:rPr lang="ru-RU" sz="2000" dirty="0" smtClean="0">
                <a:latin typeface="Gabriola" panose="04040605051002020D02" pitchFamily="82" charset="0"/>
              </a:rPr>
              <a:t>Это </a:t>
            </a:r>
            <a:r>
              <a:rPr lang="ru-RU" sz="2000" u="sng" dirty="0">
                <a:latin typeface="Gabriola" panose="04040605051002020D02" pitchFamily="82" charset="0"/>
              </a:rPr>
              <a:t>произошло 23 января 1885 года</a:t>
            </a:r>
            <a:r>
              <a:rPr lang="ru-RU" sz="2000" dirty="0">
                <a:latin typeface="Gabriola" panose="04040605051002020D02" pitchFamily="82" charset="0"/>
              </a:rPr>
              <a:t>. Эту дату можно официально считать датой изобретения первой снегоуборочной машины.</a:t>
            </a:r>
            <a:br>
              <a:rPr lang="ru-RU" sz="2000" dirty="0">
                <a:latin typeface="Gabriola" panose="04040605051002020D02" pitchFamily="82" charset="0"/>
              </a:rPr>
            </a:br>
            <a:r>
              <a:rPr lang="ru-RU" sz="2000" dirty="0">
                <a:latin typeface="Gabriola" panose="04040605051002020D02" pitchFamily="82" charset="0"/>
              </a:rPr>
              <a:t>Существует мнение, что прадедушку современных машин для чистки улиц от снега собрала </a:t>
            </a:r>
            <a:r>
              <a:rPr lang="ru-RU" sz="2000" dirty="0" err="1">
                <a:latin typeface="Gabriola" panose="04040605051002020D02" pitchFamily="82" charset="0"/>
              </a:rPr>
              <a:t>Синтия</a:t>
            </a:r>
            <a:r>
              <a:rPr lang="ru-RU" sz="2000" dirty="0">
                <a:latin typeface="Gabriola" panose="04040605051002020D02" pitchFamily="82" charset="0"/>
              </a:rPr>
              <a:t> </a:t>
            </a:r>
            <a:r>
              <a:rPr lang="ru-RU" sz="2000" dirty="0" err="1">
                <a:latin typeface="Gabriola" panose="04040605051002020D02" pitchFamily="82" charset="0"/>
              </a:rPr>
              <a:t>Вестовер</a:t>
            </a:r>
            <a:r>
              <a:rPr lang="ru-RU" sz="2000" dirty="0">
                <a:latin typeface="Gabriola" panose="04040605051002020D02" pitchFamily="82" charset="0"/>
              </a:rPr>
              <a:t> в 1892 году</a:t>
            </a: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1387" y="1575391"/>
            <a:ext cx="4767924" cy="3424237"/>
          </a:xfrm>
        </p:spPr>
      </p:pic>
      <p:sp>
        <p:nvSpPr>
          <p:cNvPr id="5" name="Заголовок 1"/>
          <p:cNvSpPr txBox="1">
            <a:spLocks/>
          </p:cNvSpPr>
          <p:nvPr/>
        </p:nvSpPr>
        <p:spPr>
          <a:xfrm>
            <a:off x="2615349" y="482049"/>
            <a:ext cx="7408461" cy="2958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ru-RU" sz="2000" dirty="0" smtClean="0">
                <a:latin typeface="Gabriola" panose="04040605051002020D02" pitchFamily="82" charset="0"/>
              </a:rPr>
              <a:t>	</a:t>
            </a:r>
            <a:r>
              <a:rPr lang="ru-RU" b="1" dirty="0" smtClean="0">
                <a:latin typeface="Gabriola" panose="04040605051002020D02" pitchFamily="82" charset="0"/>
              </a:rPr>
              <a:t>Информационные источники</a:t>
            </a:r>
            <a:endParaRPr lang="ru-RU" b="1" dirty="0">
              <a:latin typeface="Gabriola" panose="04040605051002020D02" pitchFamily="82" charset="0"/>
            </a:endParaRPr>
          </a:p>
        </p:txBody>
      </p:sp>
    </p:spTree>
    <p:extLst>
      <p:ext uri="{BB962C8B-B14F-4D97-AF65-F5344CB8AC3E}">
        <p14:creationId xmlns:p14="http://schemas.microsoft.com/office/powerpoint/2010/main" val="266204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0938" y="331915"/>
            <a:ext cx="6269498" cy="691668"/>
          </a:xfrm>
        </p:spPr>
        <p:txBody>
          <a:bodyPr/>
          <a:lstStyle/>
          <a:p>
            <a:r>
              <a:rPr lang="ru-RU" b="1" dirty="0" smtClean="0">
                <a:latin typeface="Gabriola" panose="04040605051002020D02" pitchFamily="82" charset="0"/>
              </a:rPr>
              <a:t>Интересные факты</a:t>
            </a:r>
            <a:endParaRPr lang="ru-RU" b="1" dirty="0">
              <a:latin typeface="Gabriola" panose="04040605051002020D02" pitchFamily="82"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86843" y="1023583"/>
            <a:ext cx="2617648" cy="1746913"/>
          </a:xfrm>
        </p:spPr>
      </p:pic>
      <p:sp>
        <p:nvSpPr>
          <p:cNvPr id="5" name="Объект 2"/>
          <p:cNvSpPr txBox="1">
            <a:spLocks/>
          </p:cNvSpPr>
          <p:nvPr/>
        </p:nvSpPr>
        <p:spPr>
          <a:xfrm>
            <a:off x="3411314" y="888471"/>
            <a:ext cx="3907169" cy="24905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ru-RU" dirty="0" smtClean="0"/>
          </a:p>
          <a:p>
            <a:r>
              <a:rPr lang="ru-RU" sz="6000" b="1" i="1" dirty="0">
                <a:latin typeface="Gabriola" panose="04040605051002020D02" pitchFamily="82" charset="0"/>
              </a:rPr>
              <a:t>В США владельцы частных домов обязаны самостоятельно чистить снег на тротуаре напротив своего дома – иначе штраф до 100$</a:t>
            </a:r>
            <a:endParaRPr lang="ru-RU" sz="6000" b="1" dirty="0" smtClean="0">
              <a:latin typeface="Gabriola" panose="04040605051002020D02" pitchFamily="82"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3" y="3868085"/>
            <a:ext cx="2611417" cy="2150578"/>
          </a:xfrm>
          <a:prstGeom prst="rect">
            <a:avLst/>
          </a:prstGeom>
        </p:spPr>
      </p:pic>
      <p:sp>
        <p:nvSpPr>
          <p:cNvPr id="7" name="Объект 2"/>
          <p:cNvSpPr txBox="1">
            <a:spLocks/>
          </p:cNvSpPr>
          <p:nvPr/>
        </p:nvSpPr>
        <p:spPr>
          <a:xfrm>
            <a:off x="3398260" y="3862377"/>
            <a:ext cx="2853007" cy="167290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ru-RU" dirty="0" smtClean="0"/>
          </a:p>
          <a:p>
            <a:r>
              <a:rPr lang="ru-RU" sz="2200" i="1" dirty="0">
                <a:latin typeface="Gabriola" panose="04040605051002020D02" pitchFamily="82" charset="0"/>
              </a:rPr>
              <a:t>До  </a:t>
            </a:r>
            <a:r>
              <a:rPr lang="ru-RU" sz="2200" i="1" dirty="0" smtClean="0">
                <a:latin typeface="Gabriola" panose="04040605051002020D02" pitchFamily="82" charset="0"/>
              </a:rPr>
              <a:t>18 </a:t>
            </a:r>
            <a:r>
              <a:rPr lang="ru-RU" sz="2200" i="1" dirty="0">
                <a:latin typeface="Gabriola" panose="04040605051002020D02" pitchFamily="82" charset="0"/>
              </a:rPr>
              <a:t>века снег убирали исключительно лопатами и метлами</a:t>
            </a:r>
            <a:endParaRPr lang="ru-RU" sz="2200" dirty="0" smtClean="0">
              <a:latin typeface="Gabriola" panose="04040605051002020D02" pitchFamily="82" charset="0"/>
            </a:endParaRPr>
          </a:p>
        </p:txBody>
      </p:sp>
      <p:pic>
        <p:nvPicPr>
          <p:cNvPr id="8"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6268" y="1676491"/>
            <a:ext cx="2982406" cy="2185886"/>
          </a:xfrm>
          <a:prstGeom prst="rect">
            <a:avLst/>
          </a:prstGeom>
        </p:spPr>
      </p:pic>
      <p:sp>
        <p:nvSpPr>
          <p:cNvPr id="9" name="Заголовок 1"/>
          <p:cNvSpPr txBox="1">
            <a:spLocks/>
          </p:cNvSpPr>
          <p:nvPr/>
        </p:nvSpPr>
        <p:spPr>
          <a:xfrm>
            <a:off x="7318484" y="3637558"/>
            <a:ext cx="3357974" cy="130581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u-RU" sz="2000" i="1" dirty="0" smtClean="0">
                <a:latin typeface="Gabriola" panose="04040605051002020D02" pitchFamily="82" charset="0"/>
              </a:rPr>
              <a:t>Первые снегоуборочные «машины» советского прошлого</a:t>
            </a:r>
            <a:endParaRPr lang="ru-RU" sz="2000" dirty="0">
              <a:latin typeface="Gabriola" panose="04040605051002020D02" pitchFamily="82" charset="0"/>
            </a:endParaRPr>
          </a:p>
        </p:txBody>
      </p:sp>
    </p:spTree>
    <p:extLst>
      <p:ext uri="{BB962C8B-B14F-4D97-AF65-F5344CB8AC3E}">
        <p14:creationId xmlns:p14="http://schemas.microsoft.com/office/powerpoint/2010/main" val="326611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5465" y="236380"/>
            <a:ext cx="4859228" cy="910032"/>
          </a:xfrm>
        </p:spPr>
        <p:txBody>
          <a:bodyPr/>
          <a:lstStyle/>
          <a:p>
            <a:r>
              <a:rPr lang="ru-RU" b="1" dirty="0" smtClean="0">
                <a:latin typeface="Gabriola" panose="04040605051002020D02" pitchFamily="82" charset="0"/>
              </a:rPr>
              <a:t>визуализация</a:t>
            </a:r>
            <a:endParaRPr lang="ru-RU" b="1" dirty="0">
              <a:latin typeface="Gabriola" panose="04040605051002020D02" pitchFamily="82"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3794502" y="1146412"/>
            <a:ext cx="5321153" cy="5321153"/>
          </a:xfrm>
        </p:spPr>
      </p:pic>
    </p:spTree>
    <p:extLst>
      <p:ext uri="{BB962C8B-B14F-4D97-AF65-F5344CB8AC3E}">
        <p14:creationId xmlns:p14="http://schemas.microsoft.com/office/powerpoint/2010/main" val="379127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6340" y="388039"/>
            <a:ext cx="2437111" cy="250114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623" y="383679"/>
            <a:ext cx="2505502" cy="250550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9297" y="388039"/>
            <a:ext cx="2958929" cy="251687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88" y="3452884"/>
            <a:ext cx="2870531" cy="2483892"/>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410" y="3452884"/>
            <a:ext cx="2755715" cy="2367041"/>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9297" y="3452884"/>
            <a:ext cx="2745212" cy="2904909"/>
          </a:xfrm>
          <a:prstGeom prst="rect">
            <a:avLst/>
          </a:prstGeom>
        </p:spPr>
      </p:pic>
    </p:spTree>
    <p:extLst>
      <p:ext uri="{BB962C8B-B14F-4D97-AF65-F5344CB8AC3E}">
        <p14:creationId xmlns:p14="http://schemas.microsoft.com/office/powerpoint/2010/main" val="360041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7624" t="2558" r="5707" b="4398"/>
          <a:stretch/>
        </p:blipFill>
        <p:spPr>
          <a:xfrm>
            <a:off x="1078173" y="1416605"/>
            <a:ext cx="3316406" cy="4749420"/>
          </a:xfrm>
        </p:spPr>
      </p:pic>
      <p:cxnSp>
        <p:nvCxnSpPr>
          <p:cNvPr id="6" name="Прямая соединительная линия 5"/>
          <p:cNvCxnSpPr/>
          <p:nvPr/>
        </p:nvCxnSpPr>
        <p:spPr>
          <a:xfrm>
            <a:off x="1487606" y="5186149"/>
            <a:ext cx="2524836" cy="354842"/>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a:off x="1542197" y="5036024"/>
            <a:ext cx="2361063" cy="586854"/>
          </a:xfrm>
          <a:prstGeom prst="line">
            <a:avLst/>
          </a:prstGeom>
        </p:spPr>
        <p:style>
          <a:lnRef idx="1">
            <a:schemeClr val="dk1"/>
          </a:lnRef>
          <a:fillRef idx="0">
            <a:schemeClr val="dk1"/>
          </a:fillRef>
          <a:effectRef idx="0">
            <a:schemeClr val="dk1"/>
          </a:effectRef>
          <a:fontRef idx="minor">
            <a:schemeClr val="tx1"/>
          </a:fontRef>
        </p:style>
      </p:cxn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308" y="2349751"/>
            <a:ext cx="6339898" cy="2551215"/>
          </a:xfrm>
          <a:prstGeom prst="rect">
            <a:avLst/>
          </a:prstGeom>
        </p:spPr>
      </p:pic>
    </p:spTree>
    <p:extLst>
      <p:ext uri="{BB962C8B-B14F-4D97-AF65-F5344CB8AC3E}">
        <p14:creationId xmlns:p14="http://schemas.microsoft.com/office/powerpoint/2010/main" val="877727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r>
              <a:rPr lang="ru-RU" sz="2400" dirty="0" smtClean="0"/>
              <a:t>Принцип работы таков: снегоуборочная машина едет до преграды, забора, ведь он чистит снег. Доезжая, чувствует что перед ним забор, </a:t>
            </a:r>
            <a:r>
              <a:rPr lang="ru-RU" sz="2400" dirty="0" err="1" smtClean="0"/>
              <a:t>оставливается</a:t>
            </a:r>
            <a:r>
              <a:rPr lang="ru-RU" sz="2400" dirty="0" smtClean="0"/>
              <a:t> и едет обратно в нашей программе 6 секунд.</a:t>
            </a:r>
            <a:endParaRPr lang="ru-RU" sz="2400" dirty="0"/>
          </a:p>
        </p:txBody>
      </p:sp>
    </p:spTree>
    <p:extLst>
      <p:ext uri="{BB962C8B-B14F-4D97-AF65-F5344CB8AC3E}">
        <p14:creationId xmlns:p14="http://schemas.microsoft.com/office/powerpoint/2010/main" val="4260643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334</TotalTime>
  <Words>137</Words>
  <Application>Microsoft Office PowerPoint</Application>
  <PresentationFormat>Широкоэкранный</PresentationFormat>
  <Paragraphs>18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Gabriola</vt:lpstr>
      <vt:lpstr>Tw Cen MT</vt:lpstr>
      <vt:lpstr>Капля</vt:lpstr>
      <vt:lpstr>«Снегоуборочная машина»</vt:lpstr>
      <vt:lpstr>Цель проекта</vt:lpstr>
      <vt:lpstr> Первая снегоуборочная машина была построена Гербертом Фрицем в начале 80-х годов XIX века. Она не имела мотора, поэтому для работы нужно было постоянно крутить ручку, присоединенную к валу снегоочистителя. Машина могла сметать снег лишь на полтора метра в сторону, потому не завоевала особой популярности в тогдашней Австрийской империи.  Спустя несколько лет, коллега Фрица академик Писерман установил на снегоуборочную машину паровой двигатель. Это произошло 23 января 1885 года. Эту дату можно официально считать датой изобретения первой снегоуборочной машины. Существует мнение, что прадедушку современных машин для чистки улиц от снега собрала Синтия Вестовер в 1892 году</vt:lpstr>
      <vt:lpstr>Интересные факты</vt:lpstr>
      <vt:lpstr>визуализация</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«Снегоуборочная машина»</dc:title>
  <dc:creator>user</dc:creator>
  <cp:lastModifiedBy>HP</cp:lastModifiedBy>
  <cp:revision>11</cp:revision>
  <dcterms:created xsi:type="dcterms:W3CDTF">2021-01-26T09:15:06Z</dcterms:created>
  <dcterms:modified xsi:type="dcterms:W3CDTF">2023-02-11T12:58:25Z</dcterms:modified>
</cp:coreProperties>
</file>