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8732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3040" y="458964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196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8732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3040" y="5373360"/>
            <a:ext cx="3385800" cy="715320"/>
          </a:xfrm>
          <a:prstGeom prst="rect">
            <a:avLst/>
          </a:prstGeom>
        </p:spPr>
        <p:txBody>
          <a:bodyPr lIns="0" rIns="0" tIns="0" bIns="0">
            <a:normAutofit fontScale="63000"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1960" y="1709640"/>
            <a:ext cx="10515240" cy="1322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149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0080" y="537336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0080" y="4589640"/>
            <a:ext cx="513108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1960" y="5373360"/>
            <a:ext cx="10515240" cy="71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9A2D29C1-BD99-46D4-874D-DC531DD16B6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28.4.23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70D95E7-D69E-47DA-A65D-EFB97F9EE9C1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E1222EA-1FBC-4F58-8A48-9DE7EBD3CD35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28.4.23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1C77A9F-32B6-42F1-8742-5D8C1E68415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0" lang="ru-RU" sz="60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2400" spc="-1" strike="noStrike">
                <a:solidFill>
                  <a:srgbClr val="8b8b8b"/>
                </a:solidFill>
                <a:latin typeface="Calibri"/>
              </a:rPr>
              <a:t>Образец текста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D598790-205D-4B16-A3D4-4ED84760BD78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28.4.23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B20E916-6590-46F9-9A1A-1C34FD1C139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4f8fc"/>
            </a:gs>
            <a:gs pos="100000">
              <a:srgbClr val="f7fafd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Заголовок 1"/>
          <p:cNvSpPr txBox="1"/>
          <p:nvPr/>
        </p:nvSpPr>
        <p:spPr>
          <a:xfrm>
            <a:off x="1836360" y="180000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ru-RU" sz="6000" spc="-1" strike="noStrike">
                <a:solidFill>
                  <a:srgbClr val="4472c4"/>
                </a:solidFill>
                <a:latin typeface="Calibri Light"/>
              </a:rPr>
              <a:t>название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Подзаголовок 2"/>
          <p:cNvSpPr txBox="1"/>
          <p:nvPr/>
        </p:nvSpPr>
        <p:spPr>
          <a:xfrm>
            <a:off x="7040880" y="4726800"/>
            <a:ext cx="44132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Calibri"/>
              </a:rPr>
              <a:t>Автор: ФИ ,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Calibri"/>
              </a:rPr>
              <a:t>обучающийся  класса группы 1 курса «Программирование на </a:t>
            </a:r>
            <a:r>
              <a:rPr b="0" lang="en-US" sz="2400" spc="-1" strike="noStrike">
                <a:solidFill>
                  <a:srgbClr val="002060"/>
                </a:solidFill>
                <a:latin typeface="Calibri"/>
              </a:rPr>
              <a:t>Python</a:t>
            </a:r>
            <a:r>
              <a:rPr b="0" lang="ru-RU" sz="2400" spc="-1" strike="noStrike">
                <a:solidFill>
                  <a:srgbClr val="002060"/>
                </a:solidFill>
                <a:latin typeface="Calibri"/>
              </a:rPr>
              <a:t>»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002060"/>
                </a:solidFill>
                <a:latin typeface="Calibri"/>
              </a:rPr>
              <a:t>Руководитель: Федорова О.В.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125" name="Прямоугольник 3"/>
          <p:cNvSpPr/>
          <p:nvPr/>
        </p:nvSpPr>
        <p:spPr>
          <a:xfrm>
            <a:off x="2030040" y="175680"/>
            <a:ext cx="9617400" cy="10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Муниципальное учреждение дополнительного образования 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Вольского  муниципального района</a:t>
            </a:r>
            <a:endParaRPr b="0" lang="ru-RU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«Центр дополнительного образования «Радуга» г. Вольска Саратовской области»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126" name="Рисунок 4" descr=""/>
          <p:cNvPicPr/>
          <p:nvPr/>
        </p:nvPicPr>
        <p:blipFill>
          <a:blip r:embed="rId1"/>
          <a:srcRect l="11113" t="0" r="0" b="0"/>
          <a:stretch/>
        </p:blipFill>
        <p:spPr>
          <a:xfrm>
            <a:off x="219600" y="4168440"/>
            <a:ext cx="4137480" cy="2573640"/>
          </a:xfrm>
          <a:prstGeom prst="rect">
            <a:avLst/>
          </a:prstGeom>
          <a:ln w="0">
            <a:noFill/>
          </a:ln>
          <a:effectLst>
            <a:softEdge rad="127080"/>
          </a:effectLst>
        </p:spPr>
      </p:pic>
      <p:pic>
        <p:nvPicPr>
          <p:cNvPr id="127" name="Рисунок 5" descr=""/>
          <p:cNvPicPr/>
          <p:nvPr/>
        </p:nvPicPr>
        <p:blipFill>
          <a:blip r:embed="rId2"/>
          <a:stretch/>
        </p:blipFill>
        <p:spPr>
          <a:xfrm>
            <a:off x="219600" y="175680"/>
            <a:ext cx="2066400" cy="2209320"/>
          </a:xfrm>
          <a:prstGeom prst="rect">
            <a:avLst/>
          </a:prstGeom>
          <a:ln w="0">
            <a:noFill/>
          </a:ln>
          <a:effectLst>
            <a:softEdge rad="63360"/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4f8fc"/>
            </a:gs>
            <a:gs pos="100000">
              <a:srgbClr val="f7fafd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Заголовок 1"/>
          <p:cNvSpPr txBox="1"/>
          <p:nvPr/>
        </p:nvSpPr>
        <p:spPr>
          <a:xfrm>
            <a:off x="897120" y="2177280"/>
            <a:ext cx="10515240" cy="1731960"/>
          </a:xfrm>
          <a:prstGeom prst="rect">
            <a:avLst/>
          </a:prstGeom>
          <a:gradFill rotWithShape="0">
            <a:gsLst>
              <a:gs pos="0">
                <a:srgbClr val="f4f8fc"/>
              </a:gs>
              <a:gs pos="100000">
                <a:srgbClr val="f7fafd"/>
              </a:gs>
            </a:gsLst>
            <a:lin ang="5400000"/>
          </a:gradFill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ru-RU" sz="6000" spc="-1" strike="noStrike">
                <a:solidFill>
                  <a:srgbClr val="4472c4"/>
                </a:solidFill>
                <a:latin typeface="Calibri Light"/>
              </a:rPr>
              <a:t>Составление алгоритма и написание кода программы</a:t>
            </a:r>
            <a:endParaRPr b="0" lang="ru-RU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4f8fc"/>
            </a:gs>
            <a:gs pos="100000">
              <a:srgbClr val="f7fafd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Прямоугольник 1"/>
          <p:cNvSpPr/>
          <p:nvPr/>
        </p:nvSpPr>
        <p:spPr>
          <a:xfrm>
            <a:off x="1012320" y="524520"/>
            <a:ext cx="10286640" cy="569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0000"/>
                </a:solidFill>
                <a:latin typeface="Calibri"/>
              </a:rPr>
              <a:t>Алгоритм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1. Ввести переменную для подсчета правильных ответов (счетчик).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2. Вывести вопрос №1.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3. Вывести варианты ответов (1…, 2…, 3…, 4…).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4. Если выбрана цифра правильного ответа, то переменную – счетчика увеличить на 1.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5. Повторять п.2, п.3, п.4 для вопросов №2- №12.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6. Если количество баллов (переменная - счетчик) равна 11 или 12, то вывести «отметка 5».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7. Если количество баллов (переменная - счетчик) равно 8 или 9, или10, то вывести «отметка 4».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8. Если количество баллов (переменная - счетчик) равно 6 или 7, то вывести «отметка 3».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9. Если количество баллов (переменная - счетчик) меньше или равна 5, то вывести «отметка 2».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"/>
          <p:cNvSpPr txBox="1"/>
          <p:nvPr/>
        </p:nvSpPr>
        <p:spPr>
          <a:xfrm>
            <a:off x="2700000" y="1620000"/>
            <a:ext cx="59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скриншоты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4f8fc"/>
            </a:gs>
            <a:gs pos="100000">
              <a:srgbClr val="f7fafd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Рисунок 1" descr=""/>
          <p:cNvPicPr/>
          <p:nvPr/>
        </p:nvPicPr>
        <p:blipFill>
          <a:blip r:embed="rId1"/>
          <a:srcRect l="0" t="0" r="0" b="64540"/>
          <a:stretch/>
        </p:blipFill>
        <p:spPr>
          <a:xfrm>
            <a:off x="420840" y="309600"/>
            <a:ext cx="10508040" cy="2117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4f8fc"/>
            </a:gs>
            <a:gs pos="100000">
              <a:srgbClr val="f7fafd"/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Заголовок 1"/>
          <p:cNvSpPr txBox="1"/>
          <p:nvPr/>
        </p:nvSpPr>
        <p:spPr>
          <a:xfrm>
            <a:off x="842760" y="2286000"/>
            <a:ext cx="10515240" cy="1568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1" lang="ru-RU" sz="7200" spc="-1" strike="noStrike">
                <a:solidFill>
                  <a:srgbClr val="4472c4"/>
                </a:solidFill>
                <a:latin typeface="Calibri Light"/>
              </a:rPr>
              <a:t>Спасибо за внимание!</a:t>
            </a:r>
            <a:endParaRPr b="0" lang="ru-RU" sz="7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3" name="Рисунок 3" descr=""/>
          <p:cNvPicPr/>
          <p:nvPr/>
        </p:nvPicPr>
        <p:blipFill>
          <a:blip r:embed="rId1"/>
          <a:stretch/>
        </p:blipFill>
        <p:spPr>
          <a:xfrm>
            <a:off x="283680" y="442440"/>
            <a:ext cx="2066400" cy="2206440"/>
          </a:xfrm>
          <a:prstGeom prst="rect">
            <a:avLst/>
          </a:prstGeom>
          <a:ln w="0">
            <a:noFill/>
          </a:ln>
          <a:effectLst>
            <a:softEdge rad="63360"/>
          </a:effectLst>
        </p:spPr>
      </p:pic>
      <p:pic>
        <p:nvPicPr>
          <p:cNvPr id="134" name="Рисунок 4" descr=""/>
          <p:cNvPicPr/>
          <p:nvPr/>
        </p:nvPicPr>
        <p:blipFill>
          <a:blip r:embed="rId2"/>
          <a:stretch/>
        </p:blipFill>
        <p:spPr>
          <a:xfrm>
            <a:off x="7792560" y="3949560"/>
            <a:ext cx="4139280" cy="2572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Application>LibreOffice/7.1.2.2$Windows_X86_64 LibreOffice_project/8a45595d069ef5570103caea1b71cc9d82b2aae4</Application>
  <AppVersion>15.0000</AppVersion>
  <Words>204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2023-02-07T10:01:15Z</dcterms:created>
  <dc:creator>Учетная запись Майкрософт</dc:creator>
  <dc:description/>
  <dc:language>ru-RU</dc:language>
  <cp:lastModifiedBy/>
  <dcterms:modified xsi:type="dcterms:W3CDTF">2023-04-28T15:59:52Z</dcterms:modified>
  <cp:revision>5</cp:revision>
  <dc:subject/>
  <dc:title>Разработка теста  по информатике средствами языка программирования Python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9</vt:i4>
  </property>
</Properties>
</file>