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allery_22904_4_163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My hometown in  the future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Мой город будущего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sz="3100" dirty="0" smtClean="0">
                <a:solidFill>
                  <a:srgbClr val="FFC000"/>
                </a:solidFill>
                <a:effectLst/>
              </a:rPr>
              <a:t>9.At work, you will not need to work, but play different games or watch movies.</a:t>
            </a:r>
            <a:r>
              <a:rPr lang="ru-RU" sz="3100" dirty="0" smtClean="0">
                <a:solidFill>
                  <a:srgbClr val="FFC000"/>
                </a:solidFill>
                <a:effectLst/>
              </a:rPr>
              <a:t/>
            </a:r>
            <a:br>
              <a:rPr lang="ru-RU" sz="3100" dirty="0" smtClean="0">
                <a:solidFill>
                  <a:srgbClr val="FFC000"/>
                </a:solidFill>
                <a:effectLst/>
              </a:rPr>
            </a:br>
            <a:endParaRPr lang="ru-RU" sz="31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1920x1080_932864_[www.ArtFile.ru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468433" cy="4763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52555629-0158828-www.nevsepic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84784"/>
            <a:ext cx="5904656" cy="42055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/>
              </a:rPr>
              <a:t>10. UFOs will fly on the roads, and Deputy Sasha will pay a salary of $ 100 to Marina </a:t>
            </a:r>
            <a:r>
              <a:rPr lang="en-US" sz="2800" dirty="0" err="1" smtClean="0">
                <a:solidFill>
                  <a:srgbClr val="FF0000"/>
                </a:solidFill>
                <a:effectLst/>
              </a:rPr>
              <a:t>Dmitrievna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per week</a:t>
            </a:r>
            <a:endParaRPr lang="ru-RU" sz="28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100-dollars.jpg"/>
          <p:cNvPicPr>
            <a:picLocks noChangeAspect="1"/>
          </p:cNvPicPr>
          <p:nvPr/>
        </p:nvPicPr>
        <p:blipFill>
          <a:blip r:embed="rId3" cstate="print"/>
          <a:srcRect l="2174" t="6512"/>
          <a:stretch>
            <a:fillRect/>
          </a:stretch>
        </p:blipFill>
        <p:spPr>
          <a:xfrm>
            <a:off x="5580112" y="4437112"/>
            <a:ext cx="3240360" cy="206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1.Депутат  нашего города будет Александр Горбачев.</a:t>
            </a:r>
          </a:p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2.Город будет на высоте, тем что дома будут на воздухе летать.</a:t>
            </a:r>
          </a:p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3.Ангелина и Вика будут главными моделями города.</a:t>
            </a:r>
          </a:p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4.мы сможем летать в другие вселенные и жить там.</a:t>
            </a:r>
          </a:p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5.Вместо велосипедов будут ролики которые летают в небе и при этом можно везде пройти .</a:t>
            </a:r>
          </a:p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6.Знаменитая актриса нашего города будет Татьяна Картавых.</a:t>
            </a:r>
          </a:p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7.В школе будут уроки по 15 минут ,а перемены по 1 час.</a:t>
            </a:r>
          </a:p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8.В школах будут давать пиццу и колу и </a:t>
            </a:r>
            <a:r>
              <a:rPr lang="ru-RU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т.д</a:t>
            </a:r>
            <a:endParaRPr lang="ru-RU" b="1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9.На роботе нужно будет не работать ,а играть в разные игры или смотреть фильмы.</a:t>
            </a:r>
          </a:p>
          <a:p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10.По дорогам будут летать НЛО и депутат Саша будет выплачивать зарплату 1000$ Марине </a:t>
            </a:r>
            <a:r>
              <a:rPr lang="ru-RU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Дмитревне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неделю.</a:t>
            </a:r>
          </a:p>
          <a:p>
            <a:endParaRPr lang="ru-RU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suka-Langley-Evangelion-Anime-Rei-Ayanami-65482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5400" dirty="0" smtClean="0">
                <a:solidFill>
                  <a:srgbClr val="FFFF00"/>
                </a:solidFill>
              </a:rPr>
              <a:t>Спасибо за внимание 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litici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20688"/>
            <a:ext cx="6022424" cy="6022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/>
              </a:rPr>
              <a:t>1. The deputy of our city will be Alexander Gorbachev.</a:t>
            </a:r>
            <a:r>
              <a:rPr lang="ru-RU" sz="2800" dirty="0" smtClean="0">
                <a:solidFill>
                  <a:srgbClr val="92D05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92D050"/>
                </a:solidFill>
                <a:effectLst/>
              </a:rPr>
            </a:br>
            <a:endParaRPr lang="ru-RU" sz="2800" dirty="0">
              <a:solidFill>
                <a:srgbClr val="92D050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/>
              </a:rPr>
              <a:t>2. The city will be at a height, the fact that houses will fly in the air.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Sky_City_2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6048672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effectLst/>
              </a:rPr>
              <a:t>3. Angelina and </a:t>
            </a:r>
            <a:r>
              <a:rPr lang="en-US" sz="2800" dirty="0" err="1" smtClean="0">
                <a:effectLst/>
              </a:rPr>
              <a:t>Vika</a:t>
            </a:r>
            <a:r>
              <a:rPr lang="en-US" sz="2800" dirty="0" smtClean="0">
                <a:effectLst/>
              </a:rPr>
              <a:t> will be the main models of the city.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d061178aad2b5dd671425699808c0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044095"/>
            <a:ext cx="7380312" cy="551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>4. we will be able to fly to other universes and live there.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8bd1b20222733.562e7b84de733.png"/>
          <p:cNvPicPr>
            <a:picLocks noChangeAspect="1"/>
          </p:cNvPicPr>
          <p:nvPr/>
        </p:nvPicPr>
        <p:blipFill>
          <a:blip r:embed="rId2" cstate="print"/>
          <a:srcRect t="5256" b="7153"/>
          <a:stretch>
            <a:fillRect/>
          </a:stretch>
        </p:blipFill>
        <p:spPr>
          <a:xfrm>
            <a:off x="1403648" y="1412776"/>
            <a:ext cx="6971185" cy="433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effectLst/>
              </a:rPr>
              <a:t>5. Instead of bicycles, there will be rollers that fly in the sky and at the same time you can go everywhere</a:t>
            </a:r>
            <a:endParaRPr lang="ru-RU" sz="28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1614978479_28-p-chelovek-letit-art-kartinki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7412315" cy="416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effectLst/>
              </a:rPr>
              <a:t>6. The famous actress of our city will be Tatiana </a:t>
            </a:r>
            <a:r>
              <a:rPr lang="en-US" sz="3100" dirty="0" err="1" smtClean="0">
                <a:effectLst/>
              </a:rPr>
              <a:t>Kartavykh</a:t>
            </a:r>
            <a:r>
              <a:rPr lang="en-US" sz="3100" dirty="0" smtClean="0">
                <a:effectLst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704856" cy="4143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800080"/>
                </a:solidFill>
              </a:rPr>
              <a:t>7. The school will have lessons for 15 minutes, and breaks for 1 hour.</a:t>
            </a:r>
            <a:r>
              <a:rPr lang="ru-RU" dirty="0" smtClean="0">
                <a:solidFill>
                  <a:srgbClr val="800080"/>
                </a:solidFill>
              </a:rPr>
              <a:t/>
            </a:r>
            <a:br>
              <a:rPr lang="ru-RU" dirty="0" smtClean="0">
                <a:solidFill>
                  <a:srgbClr val="80008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80008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944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768752" cy="4504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C00000"/>
                </a:solidFill>
              </a:rPr>
              <a:t>8. Schools will give pizza and cola, etc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1626328359_14-kartinkin-com-p-anime-pitstsa-anime-krasivo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284984"/>
            <a:ext cx="5292080" cy="3307550"/>
          </a:xfrm>
          <a:prstGeom prst="rect">
            <a:avLst/>
          </a:prstGeom>
        </p:spPr>
      </p:pic>
      <p:pic>
        <p:nvPicPr>
          <p:cNvPr id="4" name="Рисунок 3" descr="d7946fbbf038bb721a429e036d3b35a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4956235" cy="2786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</TotalTime>
  <Words>298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My hometown in  the future</vt:lpstr>
      <vt:lpstr>1. The deputy of our city will be Alexander Gorbachev. </vt:lpstr>
      <vt:lpstr>2. The city will be at a height, the fact that houses will fly in the air. </vt:lpstr>
      <vt:lpstr>3. Angelina and Vika will be the main models of the city. </vt:lpstr>
      <vt:lpstr>4. we will be able to fly to other universes and live there. </vt:lpstr>
      <vt:lpstr>5. Instead of bicycles, there will be rollers that fly in the sky and at the same time you can go everywhere</vt:lpstr>
      <vt:lpstr>6. The famous actress of our city will be Tatiana Kartavykh. </vt:lpstr>
      <vt:lpstr>7. The school will have lessons for 15 minutes, and breaks for 1 hour. </vt:lpstr>
      <vt:lpstr>8. Schools will give pizza and cola, etc </vt:lpstr>
      <vt:lpstr> 9.At work, you will not need to work, but play different games or watch movies. </vt:lpstr>
      <vt:lpstr>10. UFOs will fly on the roads, and Deputy Sasha will pay a salary of $ 100 to Marina Dmitrievna per week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hometown in  the future</dc:title>
  <dc:creator>user</dc:creator>
  <cp:lastModifiedBy>user</cp:lastModifiedBy>
  <cp:revision>5</cp:revision>
  <dcterms:created xsi:type="dcterms:W3CDTF">2022-05-17T11:50:20Z</dcterms:created>
  <dcterms:modified xsi:type="dcterms:W3CDTF">2022-05-17T12:35:24Z</dcterms:modified>
</cp:coreProperties>
</file>