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7E1EC-D998-4A07-B1C7-CC0A73A02D0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CE1C-CCB9-461D-9FAD-6C1A1FB7E552}">
      <dgm:prSet phldrT="[Текст]" custT="1"/>
      <dgm:spPr/>
      <dgm:t>
        <a:bodyPr/>
        <a:lstStyle/>
        <a:p>
          <a:r>
            <a: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Виды Конкурентоспособности </a:t>
          </a:r>
        </a:p>
      </dgm:t>
    </dgm:pt>
    <dgm:pt modelId="{56AB80F1-49D0-493E-B495-30E265A81C62}" type="parTrans" cxnId="{668D2A0A-C240-4765-A74F-34C5AFC10D99}">
      <dgm:prSet/>
      <dgm:spPr/>
      <dgm:t>
        <a:bodyPr/>
        <a:lstStyle/>
        <a:p>
          <a:endParaRPr lang="ru-RU"/>
        </a:p>
      </dgm:t>
    </dgm:pt>
    <dgm:pt modelId="{F70AD213-5598-4AC6-9597-15ADBCF96A70}" type="sibTrans" cxnId="{668D2A0A-C240-4765-A74F-34C5AFC10D99}">
      <dgm:prSet/>
      <dgm:spPr/>
      <dgm:t>
        <a:bodyPr/>
        <a:lstStyle/>
        <a:p>
          <a:endParaRPr lang="ru-RU"/>
        </a:p>
      </dgm:t>
    </dgm:pt>
    <dgm:pt modelId="{E63B3FC7-5DD6-4C50-B75C-0257411A9B8B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зависимости от методов осуществления</a:t>
          </a:r>
        </a:p>
      </dgm:t>
    </dgm:pt>
    <dgm:pt modelId="{289F3188-23D9-4AAF-BF0D-4D9542A6020C}" type="parTrans" cxnId="{5C9A342C-4B89-4743-A560-C5680F9B4ED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AEAF8DD8-C000-4603-93CF-FAB0B903E078}" type="sibTrans" cxnId="{5C9A342C-4B89-4743-A560-C5680F9B4EDB}">
      <dgm:prSet/>
      <dgm:spPr/>
      <dgm:t>
        <a:bodyPr/>
        <a:lstStyle/>
        <a:p>
          <a:endParaRPr lang="ru-RU"/>
        </a:p>
      </dgm:t>
    </dgm:pt>
    <dgm:pt modelId="{E154736A-F752-467F-BFDA-1494BC81D123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 зависимости от отраслевой принадлежности</a:t>
          </a:r>
        </a:p>
      </dgm:t>
    </dgm:pt>
    <dgm:pt modelId="{1097FCB3-50EB-406F-A75E-9B6CC822C83F}" type="parTrans" cxnId="{4E9E3753-B413-4FF9-A148-F2F899C78175}">
      <dgm:prSet/>
      <dgm:spPr/>
      <dgm:t>
        <a:bodyPr/>
        <a:lstStyle/>
        <a:p>
          <a:endParaRPr lang="ru-RU"/>
        </a:p>
      </dgm:t>
    </dgm:pt>
    <dgm:pt modelId="{08C48A69-B33C-46DB-B74F-30E08B6FDF36}" type="sibTrans" cxnId="{4E9E3753-B413-4FF9-A148-F2F899C78175}">
      <dgm:prSet/>
      <dgm:spPr/>
      <dgm:t>
        <a:bodyPr/>
        <a:lstStyle/>
        <a:p>
          <a:endParaRPr lang="ru-RU"/>
        </a:p>
      </dgm:t>
    </dgm:pt>
    <dgm:pt modelId="{B26BB5BB-C744-4CFE-BB2A-9BAA5DBDCB5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 зависимости от степени свободы</a:t>
          </a:r>
        </a:p>
      </dgm:t>
    </dgm:pt>
    <dgm:pt modelId="{0DC04389-B5B9-411C-9A05-E7195DE0A79A}" type="parTrans" cxnId="{77F4390B-2468-4C7E-BD66-471C2C0F4AE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C90BE3B-47CA-487E-BDDE-13B8775989EA}" type="sibTrans" cxnId="{77F4390B-2468-4C7E-BD66-471C2C0F4AEA}">
      <dgm:prSet/>
      <dgm:spPr/>
      <dgm:t>
        <a:bodyPr/>
        <a:lstStyle/>
        <a:p>
          <a:endParaRPr lang="ru-RU"/>
        </a:p>
      </dgm:t>
    </dgm:pt>
    <dgm:pt modelId="{64823B64-A868-4287-8DD5-A47231C8EFE7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Ценовая конкуренция</a:t>
          </a:r>
        </a:p>
      </dgm:t>
    </dgm:pt>
    <dgm:pt modelId="{B3BE27BF-FC96-4A93-B5C2-CA1D1D4375D3}" type="parTrans" cxnId="{9B20C81A-2383-4B0C-8134-3C2EB1CA3ABB}">
      <dgm:prSet/>
      <dgm:spPr/>
      <dgm:t>
        <a:bodyPr/>
        <a:lstStyle/>
        <a:p>
          <a:endParaRPr lang="ru-RU"/>
        </a:p>
      </dgm:t>
    </dgm:pt>
    <dgm:pt modelId="{A986414C-1C48-4EF1-81E5-636A559B954A}" type="sibTrans" cxnId="{9B20C81A-2383-4B0C-8134-3C2EB1CA3ABB}">
      <dgm:prSet/>
      <dgm:spPr/>
      <dgm:t>
        <a:bodyPr/>
        <a:lstStyle/>
        <a:p>
          <a:endParaRPr lang="ru-RU"/>
        </a:p>
      </dgm:t>
    </dgm:pt>
    <dgm:pt modelId="{FAB9A88C-9811-4FC1-A16F-5473EF4C04AD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Неценовая конкуренция</a:t>
          </a:r>
        </a:p>
      </dgm:t>
    </dgm:pt>
    <dgm:pt modelId="{1A39158D-4131-4613-B7AF-67FAB8DAAD31}" type="parTrans" cxnId="{E6E68866-6FC9-4FBF-8BB9-142D5A489219}">
      <dgm:prSet/>
      <dgm:spPr/>
      <dgm:t>
        <a:bodyPr/>
        <a:lstStyle/>
        <a:p>
          <a:endParaRPr lang="ru-RU"/>
        </a:p>
      </dgm:t>
    </dgm:pt>
    <dgm:pt modelId="{B8836088-F1C9-4676-BB04-EAB8CA62B381}" type="sibTrans" cxnId="{E6E68866-6FC9-4FBF-8BB9-142D5A489219}">
      <dgm:prSet/>
      <dgm:spPr/>
      <dgm:t>
        <a:bodyPr/>
        <a:lstStyle/>
        <a:p>
          <a:endParaRPr lang="ru-RU"/>
        </a:p>
      </dgm:t>
    </dgm:pt>
    <dgm:pt modelId="{F8AFB9EA-C79A-451F-8E61-7975E00E46D9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Внутриотраслевая конкуренция </a:t>
          </a:r>
        </a:p>
      </dgm:t>
    </dgm:pt>
    <dgm:pt modelId="{9204C443-F41B-42F0-8281-EADA202F1A19}" type="parTrans" cxnId="{B49862B6-31B5-4E40-804E-491878A4AD2F}">
      <dgm:prSet/>
      <dgm:spPr/>
      <dgm:t>
        <a:bodyPr/>
        <a:lstStyle/>
        <a:p>
          <a:endParaRPr lang="ru-RU"/>
        </a:p>
      </dgm:t>
    </dgm:pt>
    <dgm:pt modelId="{AACC1309-3250-47A1-AEFA-D977378A5C28}" type="sibTrans" cxnId="{B49862B6-31B5-4E40-804E-491878A4AD2F}">
      <dgm:prSet/>
      <dgm:spPr/>
      <dgm:t>
        <a:bodyPr/>
        <a:lstStyle/>
        <a:p>
          <a:endParaRPr lang="ru-RU"/>
        </a:p>
      </dgm:t>
    </dgm:pt>
    <dgm:pt modelId="{93FDF34D-73E9-4192-9B14-97DC3E4DBF65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Межотраслевая конкуренция</a:t>
          </a:r>
        </a:p>
      </dgm:t>
    </dgm:pt>
    <dgm:pt modelId="{08BDB852-C021-4F41-AD12-321267B75345}" type="parTrans" cxnId="{2843CA18-DD65-438F-B7CF-140E16200041}">
      <dgm:prSet/>
      <dgm:spPr/>
      <dgm:t>
        <a:bodyPr/>
        <a:lstStyle/>
        <a:p>
          <a:endParaRPr lang="ru-RU"/>
        </a:p>
      </dgm:t>
    </dgm:pt>
    <dgm:pt modelId="{BB9B86A5-DCC2-40B1-8A74-A2AF9B4BC669}" type="sibTrans" cxnId="{2843CA18-DD65-438F-B7CF-140E16200041}">
      <dgm:prSet/>
      <dgm:spPr/>
      <dgm:t>
        <a:bodyPr/>
        <a:lstStyle/>
        <a:p>
          <a:endParaRPr lang="ru-RU"/>
        </a:p>
      </dgm:t>
    </dgm:pt>
    <dgm:pt modelId="{BEE20486-55E4-429A-ABAB-EAAF94090E96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Совершенная конкуренция</a:t>
          </a:r>
        </a:p>
      </dgm:t>
    </dgm:pt>
    <dgm:pt modelId="{E86FB787-8597-43DF-9FA7-C934CEC3F17D}" type="parTrans" cxnId="{E719AB51-CD2C-4FFE-B99A-F4AC8274D031}">
      <dgm:prSet/>
      <dgm:spPr/>
      <dgm:t>
        <a:bodyPr/>
        <a:lstStyle/>
        <a:p>
          <a:endParaRPr lang="ru-RU"/>
        </a:p>
      </dgm:t>
    </dgm:pt>
    <dgm:pt modelId="{FBB493BB-70AB-4E23-A21C-FA85604D344A}" type="sibTrans" cxnId="{E719AB51-CD2C-4FFE-B99A-F4AC8274D031}">
      <dgm:prSet/>
      <dgm:spPr/>
      <dgm:t>
        <a:bodyPr/>
        <a:lstStyle/>
        <a:p>
          <a:endParaRPr lang="ru-RU"/>
        </a:p>
      </dgm:t>
    </dgm:pt>
    <dgm:pt modelId="{6B771B66-3D61-4905-8450-F4C00A05AC8C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Несовершенная конкуренция</a:t>
          </a:r>
        </a:p>
      </dgm:t>
    </dgm:pt>
    <dgm:pt modelId="{497AD8D9-2651-4CBA-BB97-A10F95B5B9AB}" type="parTrans" cxnId="{BD01132C-E24A-4B7E-9FEC-E9C8A7EF5E9C}">
      <dgm:prSet/>
      <dgm:spPr/>
      <dgm:t>
        <a:bodyPr/>
        <a:lstStyle/>
        <a:p>
          <a:endParaRPr lang="ru-RU"/>
        </a:p>
      </dgm:t>
    </dgm:pt>
    <dgm:pt modelId="{51547C35-33D2-4DF3-A4E2-C4A6825823A9}" type="sibTrans" cxnId="{BD01132C-E24A-4B7E-9FEC-E9C8A7EF5E9C}">
      <dgm:prSet/>
      <dgm:spPr/>
      <dgm:t>
        <a:bodyPr/>
        <a:lstStyle/>
        <a:p>
          <a:endParaRPr lang="ru-RU"/>
        </a:p>
      </dgm:t>
    </dgm:pt>
    <dgm:pt modelId="{B8DE98A5-7E82-40A5-A726-22CADE98E9F9}" type="pres">
      <dgm:prSet presAssocID="{7297E1EC-D998-4A07-B1C7-CC0A73A02D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A9CDB6-7016-4DBD-A4DB-CBDD8275C473}" type="pres">
      <dgm:prSet presAssocID="{3DD6CE1C-CCB9-461D-9FAD-6C1A1FB7E552}" presName="hierRoot1" presStyleCnt="0">
        <dgm:presLayoutVars>
          <dgm:hierBranch val="init"/>
        </dgm:presLayoutVars>
      </dgm:prSet>
      <dgm:spPr/>
    </dgm:pt>
    <dgm:pt modelId="{0F0AC6D8-6890-437D-80E8-C037C5B79156}" type="pres">
      <dgm:prSet presAssocID="{3DD6CE1C-CCB9-461D-9FAD-6C1A1FB7E552}" presName="rootComposite1" presStyleCnt="0"/>
      <dgm:spPr/>
    </dgm:pt>
    <dgm:pt modelId="{5A1B48A1-4075-4D4A-AB61-377210533EBE}" type="pres">
      <dgm:prSet presAssocID="{3DD6CE1C-CCB9-461D-9FAD-6C1A1FB7E552}" presName="rootText1" presStyleLbl="node0" presStyleIdx="0" presStyleCnt="1" custScaleX="344059">
        <dgm:presLayoutVars>
          <dgm:chPref val="3"/>
        </dgm:presLayoutVars>
      </dgm:prSet>
      <dgm:spPr/>
    </dgm:pt>
    <dgm:pt modelId="{5A0A0E93-E2A3-48EC-A804-FDB226C8E4BD}" type="pres">
      <dgm:prSet presAssocID="{3DD6CE1C-CCB9-461D-9FAD-6C1A1FB7E552}" presName="rootConnector1" presStyleLbl="node1" presStyleIdx="0" presStyleCnt="0"/>
      <dgm:spPr/>
    </dgm:pt>
    <dgm:pt modelId="{FD2BF533-0075-4E9B-910D-3F61C3FA472B}" type="pres">
      <dgm:prSet presAssocID="{3DD6CE1C-CCB9-461D-9FAD-6C1A1FB7E552}" presName="hierChild2" presStyleCnt="0"/>
      <dgm:spPr/>
    </dgm:pt>
    <dgm:pt modelId="{2BB03EA1-8AAE-4063-85BF-624B500DAA92}" type="pres">
      <dgm:prSet presAssocID="{289F3188-23D9-4AAF-BF0D-4D9542A6020C}" presName="Name37" presStyleLbl="parChTrans1D2" presStyleIdx="0" presStyleCnt="3"/>
      <dgm:spPr/>
    </dgm:pt>
    <dgm:pt modelId="{84F1AE06-9802-4517-95B5-5BBC545B5B6C}" type="pres">
      <dgm:prSet presAssocID="{E63B3FC7-5DD6-4C50-B75C-0257411A9B8B}" presName="hierRoot2" presStyleCnt="0">
        <dgm:presLayoutVars>
          <dgm:hierBranch val="init"/>
        </dgm:presLayoutVars>
      </dgm:prSet>
      <dgm:spPr/>
    </dgm:pt>
    <dgm:pt modelId="{F7020532-823E-4469-93B5-3821CF08CD94}" type="pres">
      <dgm:prSet presAssocID="{E63B3FC7-5DD6-4C50-B75C-0257411A9B8B}" presName="rootComposite" presStyleCnt="0"/>
      <dgm:spPr/>
    </dgm:pt>
    <dgm:pt modelId="{5724FB60-4773-40EE-B7C5-886B9BF2D088}" type="pres">
      <dgm:prSet presAssocID="{E63B3FC7-5DD6-4C50-B75C-0257411A9B8B}" presName="rootText" presStyleLbl="node2" presStyleIdx="0" presStyleCnt="3">
        <dgm:presLayoutVars>
          <dgm:chPref val="3"/>
        </dgm:presLayoutVars>
      </dgm:prSet>
      <dgm:spPr/>
    </dgm:pt>
    <dgm:pt modelId="{9FDC7428-9315-4946-8A54-8B6D134D5D60}" type="pres">
      <dgm:prSet presAssocID="{E63B3FC7-5DD6-4C50-B75C-0257411A9B8B}" presName="rootConnector" presStyleLbl="node2" presStyleIdx="0" presStyleCnt="3"/>
      <dgm:spPr/>
    </dgm:pt>
    <dgm:pt modelId="{4D40ABE7-C98A-47C9-8C36-A2D79D0B56D8}" type="pres">
      <dgm:prSet presAssocID="{E63B3FC7-5DD6-4C50-B75C-0257411A9B8B}" presName="hierChild4" presStyleCnt="0"/>
      <dgm:spPr/>
    </dgm:pt>
    <dgm:pt modelId="{BF023F30-261A-4E42-8DA3-8729D1FD2DD6}" type="pres">
      <dgm:prSet presAssocID="{B3BE27BF-FC96-4A93-B5C2-CA1D1D4375D3}" presName="Name37" presStyleLbl="parChTrans1D3" presStyleIdx="0" presStyleCnt="6"/>
      <dgm:spPr/>
    </dgm:pt>
    <dgm:pt modelId="{0D6FC43E-77D1-44F8-ADA3-DF6DFE9598F8}" type="pres">
      <dgm:prSet presAssocID="{64823B64-A868-4287-8DD5-A47231C8EFE7}" presName="hierRoot2" presStyleCnt="0">
        <dgm:presLayoutVars>
          <dgm:hierBranch val="init"/>
        </dgm:presLayoutVars>
      </dgm:prSet>
      <dgm:spPr/>
    </dgm:pt>
    <dgm:pt modelId="{5AA2087D-6939-427D-BC36-FA5768B661C2}" type="pres">
      <dgm:prSet presAssocID="{64823B64-A868-4287-8DD5-A47231C8EFE7}" presName="rootComposite" presStyleCnt="0"/>
      <dgm:spPr/>
    </dgm:pt>
    <dgm:pt modelId="{B5D5BBB7-01C9-49F8-9E13-1887DA958E87}" type="pres">
      <dgm:prSet presAssocID="{64823B64-A868-4287-8DD5-A47231C8EFE7}" presName="rootText" presStyleLbl="node3" presStyleIdx="0" presStyleCnt="6">
        <dgm:presLayoutVars>
          <dgm:chPref val="3"/>
        </dgm:presLayoutVars>
      </dgm:prSet>
      <dgm:spPr/>
    </dgm:pt>
    <dgm:pt modelId="{786F238F-E412-41D1-A319-A73E64FACE9C}" type="pres">
      <dgm:prSet presAssocID="{64823B64-A868-4287-8DD5-A47231C8EFE7}" presName="rootConnector" presStyleLbl="node3" presStyleIdx="0" presStyleCnt="6"/>
      <dgm:spPr/>
    </dgm:pt>
    <dgm:pt modelId="{E69A19D0-6240-4C8C-B057-4F0548D193BD}" type="pres">
      <dgm:prSet presAssocID="{64823B64-A868-4287-8DD5-A47231C8EFE7}" presName="hierChild4" presStyleCnt="0"/>
      <dgm:spPr/>
    </dgm:pt>
    <dgm:pt modelId="{23FD57C4-81EB-4290-92F9-5DAFEE0C939F}" type="pres">
      <dgm:prSet presAssocID="{64823B64-A868-4287-8DD5-A47231C8EFE7}" presName="hierChild5" presStyleCnt="0"/>
      <dgm:spPr/>
    </dgm:pt>
    <dgm:pt modelId="{FFB0D419-1B2E-4DFA-8CEA-41C0C36B5682}" type="pres">
      <dgm:prSet presAssocID="{1A39158D-4131-4613-B7AF-67FAB8DAAD31}" presName="Name37" presStyleLbl="parChTrans1D3" presStyleIdx="1" presStyleCnt="6"/>
      <dgm:spPr/>
    </dgm:pt>
    <dgm:pt modelId="{6A3E7E03-4E59-4ABC-90F6-2A5FE9E8546F}" type="pres">
      <dgm:prSet presAssocID="{FAB9A88C-9811-4FC1-A16F-5473EF4C04AD}" presName="hierRoot2" presStyleCnt="0">
        <dgm:presLayoutVars>
          <dgm:hierBranch val="init"/>
        </dgm:presLayoutVars>
      </dgm:prSet>
      <dgm:spPr/>
    </dgm:pt>
    <dgm:pt modelId="{A30A6321-213D-4A89-9174-49016304BE16}" type="pres">
      <dgm:prSet presAssocID="{FAB9A88C-9811-4FC1-A16F-5473EF4C04AD}" presName="rootComposite" presStyleCnt="0"/>
      <dgm:spPr/>
    </dgm:pt>
    <dgm:pt modelId="{0BA77DB6-8466-4799-A2D0-26A72EAB4193}" type="pres">
      <dgm:prSet presAssocID="{FAB9A88C-9811-4FC1-A16F-5473EF4C04AD}" presName="rootText" presStyleLbl="node3" presStyleIdx="1" presStyleCnt="6">
        <dgm:presLayoutVars>
          <dgm:chPref val="3"/>
        </dgm:presLayoutVars>
      </dgm:prSet>
      <dgm:spPr/>
    </dgm:pt>
    <dgm:pt modelId="{14AE629B-043C-4CCA-A339-84AC6318410D}" type="pres">
      <dgm:prSet presAssocID="{FAB9A88C-9811-4FC1-A16F-5473EF4C04AD}" presName="rootConnector" presStyleLbl="node3" presStyleIdx="1" presStyleCnt="6"/>
      <dgm:spPr/>
    </dgm:pt>
    <dgm:pt modelId="{9D77CAD6-7C03-4939-8B95-8F8CB4D87C48}" type="pres">
      <dgm:prSet presAssocID="{FAB9A88C-9811-4FC1-A16F-5473EF4C04AD}" presName="hierChild4" presStyleCnt="0"/>
      <dgm:spPr/>
    </dgm:pt>
    <dgm:pt modelId="{D6480BF8-D005-4722-AC70-F84C01042ED9}" type="pres">
      <dgm:prSet presAssocID="{FAB9A88C-9811-4FC1-A16F-5473EF4C04AD}" presName="hierChild5" presStyleCnt="0"/>
      <dgm:spPr/>
    </dgm:pt>
    <dgm:pt modelId="{AAC1AE13-616B-4F18-906D-465630E065B0}" type="pres">
      <dgm:prSet presAssocID="{E63B3FC7-5DD6-4C50-B75C-0257411A9B8B}" presName="hierChild5" presStyleCnt="0"/>
      <dgm:spPr/>
    </dgm:pt>
    <dgm:pt modelId="{10282FA7-3CF8-46E3-A3E7-25CE81A75EB6}" type="pres">
      <dgm:prSet presAssocID="{1097FCB3-50EB-406F-A75E-9B6CC822C83F}" presName="Name37" presStyleLbl="parChTrans1D2" presStyleIdx="1" presStyleCnt="3"/>
      <dgm:spPr/>
    </dgm:pt>
    <dgm:pt modelId="{EBD119D5-921D-4FE1-9F1F-BE21B8EA91A8}" type="pres">
      <dgm:prSet presAssocID="{E154736A-F752-467F-BFDA-1494BC81D123}" presName="hierRoot2" presStyleCnt="0">
        <dgm:presLayoutVars>
          <dgm:hierBranch val="init"/>
        </dgm:presLayoutVars>
      </dgm:prSet>
      <dgm:spPr/>
    </dgm:pt>
    <dgm:pt modelId="{96066954-98DA-4889-BC38-B32B06FE41DF}" type="pres">
      <dgm:prSet presAssocID="{E154736A-F752-467F-BFDA-1494BC81D123}" presName="rootComposite" presStyleCnt="0"/>
      <dgm:spPr/>
    </dgm:pt>
    <dgm:pt modelId="{BE2159D2-8316-4C17-9B4A-570FEF972894}" type="pres">
      <dgm:prSet presAssocID="{E154736A-F752-467F-BFDA-1494BC81D123}" presName="rootText" presStyleLbl="node2" presStyleIdx="1" presStyleCnt="3">
        <dgm:presLayoutVars>
          <dgm:chPref val="3"/>
        </dgm:presLayoutVars>
      </dgm:prSet>
      <dgm:spPr/>
    </dgm:pt>
    <dgm:pt modelId="{46494FBE-2383-4BD2-8EF7-4E66562C6063}" type="pres">
      <dgm:prSet presAssocID="{E154736A-F752-467F-BFDA-1494BC81D123}" presName="rootConnector" presStyleLbl="node2" presStyleIdx="1" presStyleCnt="3"/>
      <dgm:spPr/>
    </dgm:pt>
    <dgm:pt modelId="{22E953B6-BBC9-49A4-BAD9-5C29FCD7B47C}" type="pres">
      <dgm:prSet presAssocID="{E154736A-F752-467F-BFDA-1494BC81D123}" presName="hierChild4" presStyleCnt="0"/>
      <dgm:spPr/>
    </dgm:pt>
    <dgm:pt modelId="{03D62CA8-B337-4303-B098-DC7C6B3D0597}" type="pres">
      <dgm:prSet presAssocID="{9204C443-F41B-42F0-8281-EADA202F1A19}" presName="Name37" presStyleLbl="parChTrans1D3" presStyleIdx="2" presStyleCnt="6"/>
      <dgm:spPr/>
    </dgm:pt>
    <dgm:pt modelId="{39DC604B-DC84-483F-8117-121E96C78178}" type="pres">
      <dgm:prSet presAssocID="{F8AFB9EA-C79A-451F-8E61-7975E00E46D9}" presName="hierRoot2" presStyleCnt="0">
        <dgm:presLayoutVars>
          <dgm:hierBranch val="init"/>
        </dgm:presLayoutVars>
      </dgm:prSet>
      <dgm:spPr/>
    </dgm:pt>
    <dgm:pt modelId="{F3082F74-3B20-4561-B92F-0F886054C75E}" type="pres">
      <dgm:prSet presAssocID="{F8AFB9EA-C79A-451F-8E61-7975E00E46D9}" presName="rootComposite" presStyleCnt="0"/>
      <dgm:spPr/>
    </dgm:pt>
    <dgm:pt modelId="{DDDCB91E-B316-4D93-8F8C-D931CCE617D7}" type="pres">
      <dgm:prSet presAssocID="{F8AFB9EA-C79A-451F-8E61-7975E00E46D9}" presName="rootText" presStyleLbl="node3" presStyleIdx="2" presStyleCnt="6">
        <dgm:presLayoutVars>
          <dgm:chPref val="3"/>
        </dgm:presLayoutVars>
      </dgm:prSet>
      <dgm:spPr/>
    </dgm:pt>
    <dgm:pt modelId="{474D01DE-75FA-4A3C-9F0A-8FF2D8917656}" type="pres">
      <dgm:prSet presAssocID="{F8AFB9EA-C79A-451F-8E61-7975E00E46D9}" presName="rootConnector" presStyleLbl="node3" presStyleIdx="2" presStyleCnt="6"/>
      <dgm:spPr/>
    </dgm:pt>
    <dgm:pt modelId="{5CAB2CA9-714B-4125-8A53-081A3AF8585D}" type="pres">
      <dgm:prSet presAssocID="{F8AFB9EA-C79A-451F-8E61-7975E00E46D9}" presName="hierChild4" presStyleCnt="0"/>
      <dgm:spPr/>
    </dgm:pt>
    <dgm:pt modelId="{48456E87-5866-4C77-8A08-EA0015FAD211}" type="pres">
      <dgm:prSet presAssocID="{F8AFB9EA-C79A-451F-8E61-7975E00E46D9}" presName="hierChild5" presStyleCnt="0"/>
      <dgm:spPr/>
    </dgm:pt>
    <dgm:pt modelId="{B4E6B531-87B7-462D-A72D-F27EF2E336DC}" type="pres">
      <dgm:prSet presAssocID="{08BDB852-C021-4F41-AD12-321267B75345}" presName="Name37" presStyleLbl="parChTrans1D3" presStyleIdx="3" presStyleCnt="6"/>
      <dgm:spPr/>
    </dgm:pt>
    <dgm:pt modelId="{4962342F-BAE0-4DB5-A0A9-89BDC513E62D}" type="pres">
      <dgm:prSet presAssocID="{93FDF34D-73E9-4192-9B14-97DC3E4DBF65}" presName="hierRoot2" presStyleCnt="0">
        <dgm:presLayoutVars>
          <dgm:hierBranch val="init"/>
        </dgm:presLayoutVars>
      </dgm:prSet>
      <dgm:spPr/>
    </dgm:pt>
    <dgm:pt modelId="{269204F7-42FE-4675-8B9D-9E765B25507C}" type="pres">
      <dgm:prSet presAssocID="{93FDF34D-73E9-4192-9B14-97DC3E4DBF65}" presName="rootComposite" presStyleCnt="0"/>
      <dgm:spPr/>
    </dgm:pt>
    <dgm:pt modelId="{176F0544-605E-4A40-886E-EA5D1B59B119}" type="pres">
      <dgm:prSet presAssocID="{93FDF34D-73E9-4192-9B14-97DC3E4DBF65}" presName="rootText" presStyleLbl="node3" presStyleIdx="3" presStyleCnt="6">
        <dgm:presLayoutVars>
          <dgm:chPref val="3"/>
        </dgm:presLayoutVars>
      </dgm:prSet>
      <dgm:spPr/>
    </dgm:pt>
    <dgm:pt modelId="{660E966F-0305-4BA7-8FB0-80E39342594B}" type="pres">
      <dgm:prSet presAssocID="{93FDF34D-73E9-4192-9B14-97DC3E4DBF65}" presName="rootConnector" presStyleLbl="node3" presStyleIdx="3" presStyleCnt="6"/>
      <dgm:spPr/>
    </dgm:pt>
    <dgm:pt modelId="{AF19430E-9E08-41E7-B35C-A61C6F9F3B9B}" type="pres">
      <dgm:prSet presAssocID="{93FDF34D-73E9-4192-9B14-97DC3E4DBF65}" presName="hierChild4" presStyleCnt="0"/>
      <dgm:spPr/>
    </dgm:pt>
    <dgm:pt modelId="{302A0D36-094A-4B43-99A9-76621AF58D14}" type="pres">
      <dgm:prSet presAssocID="{93FDF34D-73E9-4192-9B14-97DC3E4DBF65}" presName="hierChild5" presStyleCnt="0"/>
      <dgm:spPr/>
    </dgm:pt>
    <dgm:pt modelId="{CA99D76E-7FEB-41A8-8B8C-4620108C6DF8}" type="pres">
      <dgm:prSet presAssocID="{E154736A-F752-467F-BFDA-1494BC81D123}" presName="hierChild5" presStyleCnt="0"/>
      <dgm:spPr/>
    </dgm:pt>
    <dgm:pt modelId="{012522BF-D19B-438E-8162-F735A8267611}" type="pres">
      <dgm:prSet presAssocID="{0DC04389-B5B9-411C-9A05-E7195DE0A79A}" presName="Name37" presStyleLbl="parChTrans1D2" presStyleIdx="2" presStyleCnt="3"/>
      <dgm:spPr/>
    </dgm:pt>
    <dgm:pt modelId="{62BF9580-9261-4354-9543-920D441BF847}" type="pres">
      <dgm:prSet presAssocID="{B26BB5BB-C744-4CFE-BB2A-9BAA5DBDCB5B}" presName="hierRoot2" presStyleCnt="0">
        <dgm:presLayoutVars>
          <dgm:hierBranch val="init"/>
        </dgm:presLayoutVars>
      </dgm:prSet>
      <dgm:spPr/>
    </dgm:pt>
    <dgm:pt modelId="{28DED8E8-AEFF-4D28-86EA-645D0C6E15ED}" type="pres">
      <dgm:prSet presAssocID="{B26BB5BB-C744-4CFE-BB2A-9BAA5DBDCB5B}" presName="rootComposite" presStyleCnt="0"/>
      <dgm:spPr/>
    </dgm:pt>
    <dgm:pt modelId="{42AA5277-766E-4DF5-8599-622170CDFF0A}" type="pres">
      <dgm:prSet presAssocID="{B26BB5BB-C744-4CFE-BB2A-9BAA5DBDCB5B}" presName="rootText" presStyleLbl="node2" presStyleIdx="2" presStyleCnt="3">
        <dgm:presLayoutVars>
          <dgm:chPref val="3"/>
        </dgm:presLayoutVars>
      </dgm:prSet>
      <dgm:spPr/>
    </dgm:pt>
    <dgm:pt modelId="{237D9893-271B-4D7D-84A5-6918E35EB24B}" type="pres">
      <dgm:prSet presAssocID="{B26BB5BB-C744-4CFE-BB2A-9BAA5DBDCB5B}" presName="rootConnector" presStyleLbl="node2" presStyleIdx="2" presStyleCnt="3"/>
      <dgm:spPr/>
    </dgm:pt>
    <dgm:pt modelId="{1CFD36CF-0ADA-4220-B249-B2FD7A84191A}" type="pres">
      <dgm:prSet presAssocID="{B26BB5BB-C744-4CFE-BB2A-9BAA5DBDCB5B}" presName="hierChild4" presStyleCnt="0"/>
      <dgm:spPr/>
    </dgm:pt>
    <dgm:pt modelId="{AC43AA78-9D6B-4D29-8D6C-8FFF665E27CB}" type="pres">
      <dgm:prSet presAssocID="{E86FB787-8597-43DF-9FA7-C934CEC3F17D}" presName="Name37" presStyleLbl="parChTrans1D3" presStyleIdx="4" presStyleCnt="6"/>
      <dgm:spPr/>
    </dgm:pt>
    <dgm:pt modelId="{70F69ECF-00D2-4503-A02B-70F58E3FCC48}" type="pres">
      <dgm:prSet presAssocID="{BEE20486-55E4-429A-ABAB-EAAF94090E96}" presName="hierRoot2" presStyleCnt="0">
        <dgm:presLayoutVars>
          <dgm:hierBranch val="init"/>
        </dgm:presLayoutVars>
      </dgm:prSet>
      <dgm:spPr/>
    </dgm:pt>
    <dgm:pt modelId="{D47C9739-FBDE-42E4-83B3-9DAF5A436325}" type="pres">
      <dgm:prSet presAssocID="{BEE20486-55E4-429A-ABAB-EAAF94090E96}" presName="rootComposite" presStyleCnt="0"/>
      <dgm:spPr/>
    </dgm:pt>
    <dgm:pt modelId="{7A79AE79-3492-40CC-A49F-6F431FDA2B0D}" type="pres">
      <dgm:prSet presAssocID="{BEE20486-55E4-429A-ABAB-EAAF94090E96}" presName="rootText" presStyleLbl="node3" presStyleIdx="4" presStyleCnt="6">
        <dgm:presLayoutVars>
          <dgm:chPref val="3"/>
        </dgm:presLayoutVars>
      </dgm:prSet>
      <dgm:spPr/>
    </dgm:pt>
    <dgm:pt modelId="{CC60A2C1-A89B-4973-82BF-6E70E9251229}" type="pres">
      <dgm:prSet presAssocID="{BEE20486-55E4-429A-ABAB-EAAF94090E96}" presName="rootConnector" presStyleLbl="node3" presStyleIdx="4" presStyleCnt="6"/>
      <dgm:spPr/>
    </dgm:pt>
    <dgm:pt modelId="{F94B69E8-6803-4CA6-9DD4-A7FB60E5DD42}" type="pres">
      <dgm:prSet presAssocID="{BEE20486-55E4-429A-ABAB-EAAF94090E96}" presName="hierChild4" presStyleCnt="0"/>
      <dgm:spPr/>
    </dgm:pt>
    <dgm:pt modelId="{1FAB66DD-1023-41BC-8ED1-223123E66630}" type="pres">
      <dgm:prSet presAssocID="{BEE20486-55E4-429A-ABAB-EAAF94090E96}" presName="hierChild5" presStyleCnt="0"/>
      <dgm:spPr/>
    </dgm:pt>
    <dgm:pt modelId="{60EDBEEF-F44F-4253-AE80-D508A7AEBA6F}" type="pres">
      <dgm:prSet presAssocID="{497AD8D9-2651-4CBA-BB97-A10F95B5B9AB}" presName="Name37" presStyleLbl="parChTrans1D3" presStyleIdx="5" presStyleCnt="6"/>
      <dgm:spPr/>
    </dgm:pt>
    <dgm:pt modelId="{B9E439F2-AFF7-4E76-B151-B770B33752CD}" type="pres">
      <dgm:prSet presAssocID="{6B771B66-3D61-4905-8450-F4C00A05AC8C}" presName="hierRoot2" presStyleCnt="0">
        <dgm:presLayoutVars>
          <dgm:hierBranch val="init"/>
        </dgm:presLayoutVars>
      </dgm:prSet>
      <dgm:spPr/>
    </dgm:pt>
    <dgm:pt modelId="{7FABBCB4-1882-444B-B383-B647A97FEE67}" type="pres">
      <dgm:prSet presAssocID="{6B771B66-3D61-4905-8450-F4C00A05AC8C}" presName="rootComposite" presStyleCnt="0"/>
      <dgm:spPr/>
    </dgm:pt>
    <dgm:pt modelId="{D4197B60-B7CC-47B9-A3D9-E0550D82BB2D}" type="pres">
      <dgm:prSet presAssocID="{6B771B66-3D61-4905-8450-F4C00A05AC8C}" presName="rootText" presStyleLbl="node3" presStyleIdx="5" presStyleCnt="6">
        <dgm:presLayoutVars>
          <dgm:chPref val="3"/>
        </dgm:presLayoutVars>
      </dgm:prSet>
      <dgm:spPr/>
    </dgm:pt>
    <dgm:pt modelId="{A22E0758-394F-4050-8D1C-8FC95F6797E1}" type="pres">
      <dgm:prSet presAssocID="{6B771B66-3D61-4905-8450-F4C00A05AC8C}" presName="rootConnector" presStyleLbl="node3" presStyleIdx="5" presStyleCnt="6"/>
      <dgm:spPr/>
    </dgm:pt>
    <dgm:pt modelId="{7E138E83-2232-407C-B67F-29F175726626}" type="pres">
      <dgm:prSet presAssocID="{6B771B66-3D61-4905-8450-F4C00A05AC8C}" presName="hierChild4" presStyleCnt="0"/>
      <dgm:spPr/>
    </dgm:pt>
    <dgm:pt modelId="{3908F983-3221-425A-BDC6-182740700CE3}" type="pres">
      <dgm:prSet presAssocID="{6B771B66-3D61-4905-8450-F4C00A05AC8C}" presName="hierChild5" presStyleCnt="0"/>
      <dgm:spPr/>
    </dgm:pt>
    <dgm:pt modelId="{666B7D36-742D-4D1F-8840-F90A061738E0}" type="pres">
      <dgm:prSet presAssocID="{B26BB5BB-C744-4CFE-BB2A-9BAA5DBDCB5B}" presName="hierChild5" presStyleCnt="0"/>
      <dgm:spPr/>
    </dgm:pt>
    <dgm:pt modelId="{42BE20C6-B4AC-4DFD-9964-1E5F63680CF1}" type="pres">
      <dgm:prSet presAssocID="{3DD6CE1C-CCB9-461D-9FAD-6C1A1FB7E552}" presName="hierChild3" presStyleCnt="0"/>
      <dgm:spPr/>
    </dgm:pt>
  </dgm:ptLst>
  <dgm:cxnLst>
    <dgm:cxn modelId="{C7935907-8FE0-4384-81BB-7D9107FE820C}" type="presOf" srcId="{FAB9A88C-9811-4FC1-A16F-5473EF4C04AD}" destId="{14AE629B-043C-4CCA-A339-84AC6318410D}" srcOrd="1" destOrd="0" presId="urn:microsoft.com/office/officeart/2005/8/layout/orgChart1"/>
    <dgm:cxn modelId="{668D2A0A-C240-4765-A74F-34C5AFC10D99}" srcId="{7297E1EC-D998-4A07-B1C7-CC0A73A02D07}" destId="{3DD6CE1C-CCB9-461D-9FAD-6C1A1FB7E552}" srcOrd="0" destOrd="0" parTransId="{56AB80F1-49D0-493E-B495-30E265A81C62}" sibTransId="{F70AD213-5598-4AC6-9597-15ADBCF96A70}"/>
    <dgm:cxn modelId="{77F4390B-2468-4C7E-BD66-471C2C0F4AEA}" srcId="{3DD6CE1C-CCB9-461D-9FAD-6C1A1FB7E552}" destId="{B26BB5BB-C744-4CFE-BB2A-9BAA5DBDCB5B}" srcOrd="2" destOrd="0" parTransId="{0DC04389-B5B9-411C-9A05-E7195DE0A79A}" sibTransId="{9C90BE3B-47CA-487E-BDDE-13B8775989EA}"/>
    <dgm:cxn modelId="{A81A0514-04B6-481C-8498-F5DBD38DD7D3}" type="presOf" srcId="{F8AFB9EA-C79A-451F-8E61-7975E00E46D9}" destId="{474D01DE-75FA-4A3C-9F0A-8FF2D8917656}" srcOrd="1" destOrd="0" presId="urn:microsoft.com/office/officeart/2005/8/layout/orgChart1"/>
    <dgm:cxn modelId="{2843CA18-DD65-438F-B7CF-140E16200041}" srcId="{E154736A-F752-467F-BFDA-1494BC81D123}" destId="{93FDF34D-73E9-4192-9B14-97DC3E4DBF65}" srcOrd="1" destOrd="0" parTransId="{08BDB852-C021-4F41-AD12-321267B75345}" sibTransId="{BB9B86A5-DCC2-40B1-8A74-A2AF9B4BC669}"/>
    <dgm:cxn modelId="{9B20C81A-2383-4B0C-8134-3C2EB1CA3ABB}" srcId="{E63B3FC7-5DD6-4C50-B75C-0257411A9B8B}" destId="{64823B64-A868-4287-8DD5-A47231C8EFE7}" srcOrd="0" destOrd="0" parTransId="{B3BE27BF-FC96-4A93-B5C2-CA1D1D4375D3}" sibTransId="{A986414C-1C48-4EF1-81E5-636A559B954A}"/>
    <dgm:cxn modelId="{FCF2BC1E-E054-4BA8-A169-13902FE2A1DE}" type="presOf" srcId="{497AD8D9-2651-4CBA-BB97-A10F95B5B9AB}" destId="{60EDBEEF-F44F-4253-AE80-D508A7AEBA6F}" srcOrd="0" destOrd="0" presId="urn:microsoft.com/office/officeart/2005/8/layout/orgChart1"/>
    <dgm:cxn modelId="{67EADF1F-F81A-4F8E-B7C0-AB2C949A305E}" type="presOf" srcId="{6B771B66-3D61-4905-8450-F4C00A05AC8C}" destId="{A22E0758-394F-4050-8D1C-8FC95F6797E1}" srcOrd="1" destOrd="0" presId="urn:microsoft.com/office/officeart/2005/8/layout/orgChart1"/>
    <dgm:cxn modelId="{8928AD21-94DD-4B59-9834-41EF78A7AE3A}" type="presOf" srcId="{B26BB5BB-C744-4CFE-BB2A-9BAA5DBDCB5B}" destId="{237D9893-271B-4D7D-84A5-6918E35EB24B}" srcOrd="1" destOrd="0" presId="urn:microsoft.com/office/officeart/2005/8/layout/orgChart1"/>
    <dgm:cxn modelId="{E51BAD23-19A6-4659-A742-D4BC521E69AB}" type="presOf" srcId="{B3BE27BF-FC96-4A93-B5C2-CA1D1D4375D3}" destId="{BF023F30-261A-4E42-8DA3-8729D1FD2DD6}" srcOrd="0" destOrd="0" presId="urn:microsoft.com/office/officeart/2005/8/layout/orgChart1"/>
    <dgm:cxn modelId="{BD01132C-E24A-4B7E-9FEC-E9C8A7EF5E9C}" srcId="{B26BB5BB-C744-4CFE-BB2A-9BAA5DBDCB5B}" destId="{6B771B66-3D61-4905-8450-F4C00A05AC8C}" srcOrd="1" destOrd="0" parTransId="{497AD8D9-2651-4CBA-BB97-A10F95B5B9AB}" sibTransId="{51547C35-33D2-4DF3-A4E2-C4A6825823A9}"/>
    <dgm:cxn modelId="{5C9A342C-4B89-4743-A560-C5680F9B4EDB}" srcId="{3DD6CE1C-CCB9-461D-9FAD-6C1A1FB7E552}" destId="{E63B3FC7-5DD6-4C50-B75C-0257411A9B8B}" srcOrd="0" destOrd="0" parTransId="{289F3188-23D9-4AAF-BF0D-4D9542A6020C}" sibTransId="{AEAF8DD8-C000-4603-93CF-FAB0B903E078}"/>
    <dgm:cxn modelId="{54CBDD30-1EF4-416D-A9F4-17D18141F7C3}" type="presOf" srcId="{93FDF34D-73E9-4192-9B14-97DC3E4DBF65}" destId="{660E966F-0305-4BA7-8FB0-80E39342594B}" srcOrd="1" destOrd="0" presId="urn:microsoft.com/office/officeart/2005/8/layout/orgChart1"/>
    <dgm:cxn modelId="{A9B33C3A-D268-479E-901A-48CB9DC198FF}" type="presOf" srcId="{F8AFB9EA-C79A-451F-8E61-7975E00E46D9}" destId="{DDDCB91E-B316-4D93-8F8C-D931CCE617D7}" srcOrd="0" destOrd="0" presId="urn:microsoft.com/office/officeart/2005/8/layout/orgChart1"/>
    <dgm:cxn modelId="{6344C95F-43A3-41E1-9F88-110BFD7F81C2}" type="presOf" srcId="{93FDF34D-73E9-4192-9B14-97DC3E4DBF65}" destId="{176F0544-605E-4A40-886E-EA5D1B59B119}" srcOrd="0" destOrd="0" presId="urn:microsoft.com/office/officeart/2005/8/layout/orgChart1"/>
    <dgm:cxn modelId="{82CE0262-862A-4189-B486-2F45ECD9B9BD}" type="presOf" srcId="{E63B3FC7-5DD6-4C50-B75C-0257411A9B8B}" destId="{9FDC7428-9315-4946-8A54-8B6D134D5D60}" srcOrd="1" destOrd="0" presId="urn:microsoft.com/office/officeart/2005/8/layout/orgChart1"/>
    <dgm:cxn modelId="{E6E68866-6FC9-4FBF-8BB9-142D5A489219}" srcId="{E63B3FC7-5DD6-4C50-B75C-0257411A9B8B}" destId="{FAB9A88C-9811-4FC1-A16F-5473EF4C04AD}" srcOrd="1" destOrd="0" parTransId="{1A39158D-4131-4613-B7AF-67FAB8DAAD31}" sibTransId="{B8836088-F1C9-4676-BB04-EAB8CA62B381}"/>
    <dgm:cxn modelId="{D623EA66-0CBB-4D9C-B737-40619905F48A}" type="presOf" srcId="{6B771B66-3D61-4905-8450-F4C00A05AC8C}" destId="{D4197B60-B7CC-47B9-A3D9-E0550D82BB2D}" srcOrd="0" destOrd="0" presId="urn:microsoft.com/office/officeart/2005/8/layout/orgChart1"/>
    <dgm:cxn modelId="{6D93C74E-78BF-4F02-A7E1-7A472CEDB8FF}" type="presOf" srcId="{7297E1EC-D998-4A07-B1C7-CC0A73A02D07}" destId="{B8DE98A5-7E82-40A5-A726-22CADE98E9F9}" srcOrd="0" destOrd="0" presId="urn:microsoft.com/office/officeart/2005/8/layout/orgChart1"/>
    <dgm:cxn modelId="{E719AB51-CD2C-4FFE-B99A-F4AC8274D031}" srcId="{B26BB5BB-C744-4CFE-BB2A-9BAA5DBDCB5B}" destId="{BEE20486-55E4-429A-ABAB-EAAF94090E96}" srcOrd="0" destOrd="0" parTransId="{E86FB787-8597-43DF-9FA7-C934CEC3F17D}" sibTransId="{FBB493BB-70AB-4E23-A21C-FA85604D344A}"/>
    <dgm:cxn modelId="{01EDF151-3D87-42A1-B11E-772F648C4EDC}" type="presOf" srcId="{3DD6CE1C-CCB9-461D-9FAD-6C1A1FB7E552}" destId="{5A0A0E93-E2A3-48EC-A804-FDB226C8E4BD}" srcOrd="1" destOrd="0" presId="urn:microsoft.com/office/officeart/2005/8/layout/orgChart1"/>
    <dgm:cxn modelId="{4E9E3753-B413-4FF9-A148-F2F899C78175}" srcId="{3DD6CE1C-CCB9-461D-9FAD-6C1A1FB7E552}" destId="{E154736A-F752-467F-BFDA-1494BC81D123}" srcOrd="1" destOrd="0" parTransId="{1097FCB3-50EB-406F-A75E-9B6CC822C83F}" sibTransId="{08C48A69-B33C-46DB-B74F-30E08B6FDF36}"/>
    <dgm:cxn modelId="{FD9A9A53-26D0-4F0C-B467-5D27AA2BC71E}" type="presOf" srcId="{E63B3FC7-5DD6-4C50-B75C-0257411A9B8B}" destId="{5724FB60-4773-40EE-B7C5-886B9BF2D088}" srcOrd="0" destOrd="0" presId="urn:microsoft.com/office/officeart/2005/8/layout/orgChart1"/>
    <dgm:cxn modelId="{9D99EE56-9AB5-404B-9768-7A5602F54A85}" type="presOf" srcId="{3DD6CE1C-CCB9-461D-9FAD-6C1A1FB7E552}" destId="{5A1B48A1-4075-4D4A-AB61-377210533EBE}" srcOrd="0" destOrd="0" presId="urn:microsoft.com/office/officeart/2005/8/layout/orgChart1"/>
    <dgm:cxn modelId="{95BC4E79-3EE6-4206-A1BA-4646E5964391}" type="presOf" srcId="{0DC04389-B5B9-411C-9A05-E7195DE0A79A}" destId="{012522BF-D19B-438E-8162-F735A8267611}" srcOrd="0" destOrd="0" presId="urn:microsoft.com/office/officeart/2005/8/layout/orgChart1"/>
    <dgm:cxn modelId="{99196D7B-56CF-439E-9B40-86120B7A4468}" type="presOf" srcId="{BEE20486-55E4-429A-ABAB-EAAF94090E96}" destId="{7A79AE79-3492-40CC-A49F-6F431FDA2B0D}" srcOrd="0" destOrd="0" presId="urn:microsoft.com/office/officeart/2005/8/layout/orgChart1"/>
    <dgm:cxn modelId="{7E1B6686-EB23-4E31-A341-29C4CD338C01}" type="presOf" srcId="{64823B64-A868-4287-8DD5-A47231C8EFE7}" destId="{786F238F-E412-41D1-A319-A73E64FACE9C}" srcOrd="1" destOrd="0" presId="urn:microsoft.com/office/officeart/2005/8/layout/orgChart1"/>
    <dgm:cxn modelId="{26A30E8D-2DD5-4CDA-B76B-7F5EC0A488BB}" type="presOf" srcId="{1097FCB3-50EB-406F-A75E-9B6CC822C83F}" destId="{10282FA7-3CF8-46E3-A3E7-25CE81A75EB6}" srcOrd="0" destOrd="0" presId="urn:microsoft.com/office/officeart/2005/8/layout/orgChart1"/>
    <dgm:cxn modelId="{29497CAF-744F-4C94-B0E9-038D9D515519}" type="presOf" srcId="{9204C443-F41B-42F0-8281-EADA202F1A19}" destId="{03D62CA8-B337-4303-B098-DC7C6B3D0597}" srcOrd="0" destOrd="0" presId="urn:microsoft.com/office/officeart/2005/8/layout/orgChart1"/>
    <dgm:cxn modelId="{60C1A6AF-17B9-4951-AB52-154266A15049}" type="presOf" srcId="{289F3188-23D9-4AAF-BF0D-4D9542A6020C}" destId="{2BB03EA1-8AAE-4063-85BF-624B500DAA92}" srcOrd="0" destOrd="0" presId="urn:microsoft.com/office/officeart/2005/8/layout/orgChart1"/>
    <dgm:cxn modelId="{B49862B6-31B5-4E40-804E-491878A4AD2F}" srcId="{E154736A-F752-467F-BFDA-1494BC81D123}" destId="{F8AFB9EA-C79A-451F-8E61-7975E00E46D9}" srcOrd="0" destOrd="0" parTransId="{9204C443-F41B-42F0-8281-EADA202F1A19}" sibTransId="{AACC1309-3250-47A1-AEFA-D977378A5C28}"/>
    <dgm:cxn modelId="{AFD922BC-B131-407F-A58E-1904C8705E13}" type="presOf" srcId="{BEE20486-55E4-429A-ABAB-EAAF94090E96}" destId="{CC60A2C1-A89B-4973-82BF-6E70E9251229}" srcOrd="1" destOrd="0" presId="urn:microsoft.com/office/officeart/2005/8/layout/orgChart1"/>
    <dgm:cxn modelId="{412A29BF-F520-40B5-B89E-AF230B18C2F8}" type="presOf" srcId="{FAB9A88C-9811-4FC1-A16F-5473EF4C04AD}" destId="{0BA77DB6-8466-4799-A2D0-26A72EAB4193}" srcOrd="0" destOrd="0" presId="urn:microsoft.com/office/officeart/2005/8/layout/orgChart1"/>
    <dgm:cxn modelId="{001E31C0-E856-4494-A498-596C61AFF632}" type="presOf" srcId="{E154736A-F752-467F-BFDA-1494BC81D123}" destId="{BE2159D2-8316-4C17-9B4A-570FEF972894}" srcOrd="0" destOrd="0" presId="urn:microsoft.com/office/officeart/2005/8/layout/orgChart1"/>
    <dgm:cxn modelId="{A65B59C2-0E1F-4679-9B4B-E78596DEB449}" type="presOf" srcId="{64823B64-A868-4287-8DD5-A47231C8EFE7}" destId="{B5D5BBB7-01C9-49F8-9E13-1887DA958E87}" srcOrd="0" destOrd="0" presId="urn:microsoft.com/office/officeart/2005/8/layout/orgChart1"/>
    <dgm:cxn modelId="{E6555DCB-1B7B-44C1-AC42-158E5B974745}" type="presOf" srcId="{B26BB5BB-C744-4CFE-BB2A-9BAA5DBDCB5B}" destId="{42AA5277-766E-4DF5-8599-622170CDFF0A}" srcOrd="0" destOrd="0" presId="urn:microsoft.com/office/officeart/2005/8/layout/orgChart1"/>
    <dgm:cxn modelId="{B3B21BCC-428D-4A6F-AA1C-8CAF81B39E6C}" type="presOf" srcId="{1A39158D-4131-4613-B7AF-67FAB8DAAD31}" destId="{FFB0D419-1B2E-4DFA-8CEA-41C0C36B5682}" srcOrd="0" destOrd="0" presId="urn:microsoft.com/office/officeart/2005/8/layout/orgChart1"/>
    <dgm:cxn modelId="{92333CD2-1401-4D5B-9112-85A2B422C192}" type="presOf" srcId="{E154736A-F752-467F-BFDA-1494BC81D123}" destId="{46494FBE-2383-4BD2-8EF7-4E66562C6063}" srcOrd="1" destOrd="0" presId="urn:microsoft.com/office/officeart/2005/8/layout/orgChart1"/>
    <dgm:cxn modelId="{3F6EE0E7-F0F8-4EB9-99D3-7D2530C77130}" type="presOf" srcId="{08BDB852-C021-4F41-AD12-321267B75345}" destId="{B4E6B531-87B7-462D-A72D-F27EF2E336DC}" srcOrd="0" destOrd="0" presId="urn:microsoft.com/office/officeart/2005/8/layout/orgChart1"/>
    <dgm:cxn modelId="{0239C2EE-D318-4872-B875-148890661D5F}" type="presOf" srcId="{E86FB787-8597-43DF-9FA7-C934CEC3F17D}" destId="{AC43AA78-9D6B-4D29-8D6C-8FFF665E27CB}" srcOrd="0" destOrd="0" presId="urn:microsoft.com/office/officeart/2005/8/layout/orgChart1"/>
    <dgm:cxn modelId="{C841EFA9-5FD6-45A4-9798-D1C9E73F8B5F}" type="presParOf" srcId="{B8DE98A5-7E82-40A5-A726-22CADE98E9F9}" destId="{1BA9CDB6-7016-4DBD-A4DB-CBDD8275C473}" srcOrd="0" destOrd="0" presId="urn:microsoft.com/office/officeart/2005/8/layout/orgChart1"/>
    <dgm:cxn modelId="{716A6C56-0906-47EA-9F2A-934CA56B0AB7}" type="presParOf" srcId="{1BA9CDB6-7016-4DBD-A4DB-CBDD8275C473}" destId="{0F0AC6D8-6890-437D-80E8-C037C5B79156}" srcOrd="0" destOrd="0" presId="urn:microsoft.com/office/officeart/2005/8/layout/orgChart1"/>
    <dgm:cxn modelId="{57BB603B-8650-43A6-9486-B1C576D0072C}" type="presParOf" srcId="{0F0AC6D8-6890-437D-80E8-C037C5B79156}" destId="{5A1B48A1-4075-4D4A-AB61-377210533EBE}" srcOrd="0" destOrd="0" presId="urn:microsoft.com/office/officeart/2005/8/layout/orgChart1"/>
    <dgm:cxn modelId="{F7CA63DB-FC5D-4E8F-88C5-49BA2AE28E48}" type="presParOf" srcId="{0F0AC6D8-6890-437D-80E8-C037C5B79156}" destId="{5A0A0E93-E2A3-48EC-A804-FDB226C8E4BD}" srcOrd="1" destOrd="0" presId="urn:microsoft.com/office/officeart/2005/8/layout/orgChart1"/>
    <dgm:cxn modelId="{6F8556A3-E3EC-47E6-97C0-89AAF3EB96F2}" type="presParOf" srcId="{1BA9CDB6-7016-4DBD-A4DB-CBDD8275C473}" destId="{FD2BF533-0075-4E9B-910D-3F61C3FA472B}" srcOrd="1" destOrd="0" presId="urn:microsoft.com/office/officeart/2005/8/layout/orgChart1"/>
    <dgm:cxn modelId="{3BFA7F79-C1E8-45C3-927E-A02CA53C7821}" type="presParOf" srcId="{FD2BF533-0075-4E9B-910D-3F61C3FA472B}" destId="{2BB03EA1-8AAE-4063-85BF-624B500DAA92}" srcOrd="0" destOrd="0" presId="urn:microsoft.com/office/officeart/2005/8/layout/orgChart1"/>
    <dgm:cxn modelId="{489362E6-7EBA-434C-8774-C8ADBE5E9259}" type="presParOf" srcId="{FD2BF533-0075-4E9B-910D-3F61C3FA472B}" destId="{84F1AE06-9802-4517-95B5-5BBC545B5B6C}" srcOrd="1" destOrd="0" presId="urn:microsoft.com/office/officeart/2005/8/layout/orgChart1"/>
    <dgm:cxn modelId="{A370F63D-4E9D-4976-BAFC-A712133072BD}" type="presParOf" srcId="{84F1AE06-9802-4517-95B5-5BBC545B5B6C}" destId="{F7020532-823E-4469-93B5-3821CF08CD94}" srcOrd="0" destOrd="0" presId="urn:microsoft.com/office/officeart/2005/8/layout/orgChart1"/>
    <dgm:cxn modelId="{A93BCF51-9E0E-444B-8D66-F5E1ADE8A5F9}" type="presParOf" srcId="{F7020532-823E-4469-93B5-3821CF08CD94}" destId="{5724FB60-4773-40EE-B7C5-886B9BF2D088}" srcOrd="0" destOrd="0" presId="urn:microsoft.com/office/officeart/2005/8/layout/orgChart1"/>
    <dgm:cxn modelId="{9F31CE6A-DC31-4D1D-A50F-9A9849920118}" type="presParOf" srcId="{F7020532-823E-4469-93B5-3821CF08CD94}" destId="{9FDC7428-9315-4946-8A54-8B6D134D5D60}" srcOrd="1" destOrd="0" presId="urn:microsoft.com/office/officeart/2005/8/layout/orgChart1"/>
    <dgm:cxn modelId="{5975D981-F6B3-486D-91FA-65A5FD409858}" type="presParOf" srcId="{84F1AE06-9802-4517-95B5-5BBC545B5B6C}" destId="{4D40ABE7-C98A-47C9-8C36-A2D79D0B56D8}" srcOrd="1" destOrd="0" presId="urn:microsoft.com/office/officeart/2005/8/layout/orgChart1"/>
    <dgm:cxn modelId="{51791680-12FE-4A67-917A-8E980E631DD7}" type="presParOf" srcId="{4D40ABE7-C98A-47C9-8C36-A2D79D0B56D8}" destId="{BF023F30-261A-4E42-8DA3-8729D1FD2DD6}" srcOrd="0" destOrd="0" presId="urn:microsoft.com/office/officeart/2005/8/layout/orgChart1"/>
    <dgm:cxn modelId="{D41993F4-40D5-4238-835C-C648D6F5E5CB}" type="presParOf" srcId="{4D40ABE7-C98A-47C9-8C36-A2D79D0B56D8}" destId="{0D6FC43E-77D1-44F8-ADA3-DF6DFE9598F8}" srcOrd="1" destOrd="0" presId="urn:microsoft.com/office/officeart/2005/8/layout/orgChart1"/>
    <dgm:cxn modelId="{A20B6DCA-F135-41DD-9FCC-C3847ABFF1BF}" type="presParOf" srcId="{0D6FC43E-77D1-44F8-ADA3-DF6DFE9598F8}" destId="{5AA2087D-6939-427D-BC36-FA5768B661C2}" srcOrd="0" destOrd="0" presId="urn:microsoft.com/office/officeart/2005/8/layout/orgChart1"/>
    <dgm:cxn modelId="{19129EF0-5F59-490B-BA00-450485C37D54}" type="presParOf" srcId="{5AA2087D-6939-427D-BC36-FA5768B661C2}" destId="{B5D5BBB7-01C9-49F8-9E13-1887DA958E87}" srcOrd="0" destOrd="0" presId="urn:microsoft.com/office/officeart/2005/8/layout/orgChart1"/>
    <dgm:cxn modelId="{FD066631-6398-471A-BE9A-8E16F59DE8AA}" type="presParOf" srcId="{5AA2087D-6939-427D-BC36-FA5768B661C2}" destId="{786F238F-E412-41D1-A319-A73E64FACE9C}" srcOrd="1" destOrd="0" presId="urn:microsoft.com/office/officeart/2005/8/layout/orgChart1"/>
    <dgm:cxn modelId="{F9C83793-8C2D-4AFB-ABF1-48A01B3B2E46}" type="presParOf" srcId="{0D6FC43E-77D1-44F8-ADA3-DF6DFE9598F8}" destId="{E69A19D0-6240-4C8C-B057-4F0548D193BD}" srcOrd="1" destOrd="0" presId="urn:microsoft.com/office/officeart/2005/8/layout/orgChart1"/>
    <dgm:cxn modelId="{89DD1DC7-0565-4A4F-B32E-DED5DCB25B47}" type="presParOf" srcId="{0D6FC43E-77D1-44F8-ADA3-DF6DFE9598F8}" destId="{23FD57C4-81EB-4290-92F9-5DAFEE0C939F}" srcOrd="2" destOrd="0" presId="urn:microsoft.com/office/officeart/2005/8/layout/orgChart1"/>
    <dgm:cxn modelId="{8DFC7B58-138D-4E2A-B2C2-346F42E8FE09}" type="presParOf" srcId="{4D40ABE7-C98A-47C9-8C36-A2D79D0B56D8}" destId="{FFB0D419-1B2E-4DFA-8CEA-41C0C36B5682}" srcOrd="2" destOrd="0" presId="urn:microsoft.com/office/officeart/2005/8/layout/orgChart1"/>
    <dgm:cxn modelId="{61E159E3-0421-4045-BB0E-7C54409C1D2F}" type="presParOf" srcId="{4D40ABE7-C98A-47C9-8C36-A2D79D0B56D8}" destId="{6A3E7E03-4E59-4ABC-90F6-2A5FE9E8546F}" srcOrd="3" destOrd="0" presId="urn:microsoft.com/office/officeart/2005/8/layout/orgChart1"/>
    <dgm:cxn modelId="{482C4E1A-D7F6-4C57-B1A1-763CDF22611F}" type="presParOf" srcId="{6A3E7E03-4E59-4ABC-90F6-2A5FE9E8546F}" destId="{A30A6321-213D-4A89-9174-49016304BE16}" srcOrd="0" destOrd="0" presId="urn:microsoft.com/office/officeart/2005/8/layout/orgChart1"/>
    <dgm:cxn modelId="{F9BFFE7F-FC05-4A34-ABF3-2B0127049B70}" type="presParOf" srcId="{A30A6321-213D-4A89-9174-49016304BE16}" destId="{0BA77DB6-8466-4799-A2D0-26A72EAB4193}" srcOrd="0" destOrd="0" presId="urn:microsoft.com/office/officeart/2005/8/layout/orgChart1"/>
    <dgm:cxn modelId="{31D36FBE-FAD2-40C3-9253-E788600CCF60}" type="presParOf" srcId="{A30A6321-213D-4A89-9174-49016304BE16}" destId="{14AE629B-043C-4CCA-A339-84AC6318410D}" srcOrd="1" destOrd="0" presId="urn:microsoft.com/office/officeart/2005/8/layout/orgChart1"/>
    <dgm:cxn modelId="{3A84C833-BBB9-4A3C-B00C-7BF1F95F3310}" type="presParOf" srcId="{6A3E7E03-4E59-4ABC-90F6-2A5FE9E8546F}" destId="{9D77CAD6-7C03-4939-8B95-8F8CB4D87C48}" srcOrd="1" destOrd="0" presId="urn:microsoft.com/office/officeart/2005/8/layout/orgChart1"/>
    <dgm:cxn modelId="{9D9CEA72-CFB0-4671-AA7A-BAFBBF60FFBA}" type="presParOf" srcId="{6A3E7E03-4E59-4ABC-90F6-2A5FE9E8546F}" destId="{D6480BF8-D005-4722-AC70-F84C01042ED9}" srcOrd="2" destOrd="0" presId="urn:microsoft.com/office/officeart/2005/8/layout/orgChart1"/>
    <dgm:cxn modelId="{BA670765-8FF9-4116-A439-366A9FD7BC01}" type="presParOf" srcId="{84F1AE06-9802-4517-95B5-5BBC545B5B6C}" destId="{AAC1AE13-616B-4F18-906D-465630E065B0}" srcOrd="2" destOrd="0" presId="urn:microsoft.com/office/officeart/2005/8/layout/orgChart1"/>
    <dgm:cxn modelId="{A5220E11-1A38-4B00-85DA-F93401DA9A20}" type="presParOf" srcId="{FD2BF533-0075-4E9B-910D-3F61C3FA472B}" destId="{10282FA7-3CF8-46E3-A3E7-25CE81A75EB6}" srcOrd="2" destOrd="0" presId="urn:microsoft.com/office/officeart/2005/8/layout/orgChart1"/>
    <dgm:cxn modelId="{596560C4-85D7-41E6-8AC3-6F978AC90D47}" type="presParOf" srcId="{FD2BF533-0075-4E9B-910D-3F61C3FA472B}" destId="{EBD119D5-921D-4FE1-9F1F-BE21B8EA91A8}" srcOrd="3" destOrd="0" presId="urn:microsoft.com/office/officeart/2005/8/layout/orgChart1"/>
    <dgm:cxn modelId="{94201276-17E3-4250-A5B7-0C473856C8FD}" type="presParOf" srcId="{EBD119D5-921D-4FE1-9F1F-BE21B8EA91A8}" destId="{96066954-98DA-4889-BC38-B32B06FE41DF}" srcOrd="0" destOrd="0" presId="urn:microsoft.com/office/officeart/2005/8/layout/orgChart1"/>
    <dgm:cxn modelId="{9E4B0420-A24F-4181-B7EB-A51C8A357C21}" type="presParOf" srcId="{96066954-98DA-4889-BC38-B32B06FE41DF}" destId="{BE2159D2-8316-4C17-9B4A-570FEF972894}" srcOrd="0" destOrd="0" presId="urn:microsoft.com/office/officeart/2005/8/layout/orgChart1"/>
    <dgm:cxn modelId="{0B4F1334-F04D-4E7E-B8F0-B755C38E621D}" type="presParOf" srcId="{96066954-98DA-4889-BC38-B32B06FE41DF}" destId="{46494FBE-2383-4BD2-8EF7-4E66562C6063}" srcOrd="1" destOrd="0" presId="urn:microsoft.com/office/officeart/2005/8/layout/orgChart1"/>
    <dgm:cxn modelId="{CC8698B3-4983-4FFD-A5A7-A12175A032AD}" type="presParOf" srcId="{EBD119D5-921D-4FE1-9F1F-BE21B8EA91A8}" destId="{22E953B6-BBC9-49A4-BAD9-5C29FCD7B47C}" srcOrd="1" destOrd="0" presId="urn:microsoft.com/office/officeart/2005/8/layout/orgChart1"/>
    <dgm:cxn modelId="{FC590DF0-06C6-4D36-A0A5-E03662079474}" type="presParOf" srcId="{22E953B6-BBC9-49A4-BAD9-5C29FCD7B47C}" destId="{03D62CA8-B337-4303-B098-DC7C6B3D0597}" srcOrd="0" destOrd="0" presId="urn:microsoft.com/office/officeart/2005/8/layout/orgChart1"/>
    <dgm:cxn modelId="{6C533C4D-2337-4295-8105-AE4040D6EF08}" type="presParOf" srcId="{22E953B6-BBC9-49A4-BAD9-5C29FCD7B47C}" destId="{39DC604B-DC84-483F-8117-121E96C78178}" srcOrd="1" destOrd="0" presId="urn:microsoft.com/office/officeart/2005/8/layout/orgChart1"/>
    <dgm:cxn modelId="{0BE4E2AC-5309-46C4-939C-F83EABDDFFD0}" type="presParOf" srcId="{39DC604B-DC84-483F-8117-121E96C78178}" destId="{F3082F74-3B20-4561-B92F-0F886054C75E}" srcOrd="0" destOrd="0" presId="urn:microsoft.com/office/officeart/2005/8/layout/orgChart1"/>
    <dgm:cxn modelId="{92231FFB-92F5-496C-91D4-DD8D0FFE3C76}" type="presParOf" srcId="{F3082F74-3B20-4561-B92F-0F886054C75E}" destId="{DDDCB91E-B316-4D93-8F8C-D931CCE617D7}" srcOrd="0" destOrd="0" presId="urn:microsoft.com/office/officeart/2005/8/layout/orgChart1"/>
    <dgm:cxn modelId="{DDC643FB-96F8-47C8-A3BE-85C4B069EA86}" type="presParOf" srcId="{F3082F74-3B20-4561-B92F-0F886054C75E}" destId="{474D01DE-75FA-4A3C-9F0A-8FF2D8917656}" srcOrd="1" destOrd="0" presId="urn:microsoft.com/office/officeart/2005/8/layout/orgChart1"/>
    <dgm:cxn modelId="{FEB18E78-2D81-4121-A214-7F21BA968515}" type="presParOf" srcId="{39DC604B-DC84-483F-8117-121E96C78178}" destId="{5CAB2CA9-714B-4125-8A53-081A3AF8585D}" srcOrd="1" destOrd="0" presId="urn:microsoft.com/office/officeart/2005/8/layout/orgChart1"/>
    <dgm:cxn modelId="{293BA917-957E-430A-87A2-974C9DC15264}" type="presParOf" srcId="{39DC604B-DC84-483F-8117-121E96C78178}" destId="{48456E87-5866-4C77-8A08-EA0015FAD211}" srcOrd="2" destOrd="0" presId="urn:microsoft.com/office/officeart/2005/8/layout/orgChart1"/>
    <dgm:cxn modelId="{5D43DBA1-0908-431D-9DD6-D5E92FE9CCC7}" type="presParOf" srcId="{22E953B6-BBC9-49A4-BAD9-5C29FCD7B47C}" destId="{B4E6B531-87B7-462D-A72D-F27EF2E336DC}" srcOrd="2" destOrd="0" presId="urn:microsoft.com/office/officeart/2005/8/layout/orgChart1"/>
    <dgm:cxn modelId="{F540F22E-EA0A-45C2-A362-7D2C9D4E4FBF}" type="presParOf" srcId="{22E953B6-BBC9-49A4-BAD9-5C29FCD7B47C}" destId="{4962342F-BAE0-4DB5-A0A9-89BDC513E62D}" srcOrd="3" destOrd="0" presId="urn:microsoft.com/office/officeart/2005/8/layout/orgChart1"/>
    <dgm:cxn modelId="{FD11B9CD-7B56-4526-B088-5727D303DD3A}" type="presParOf" srcId="{4962342F-BAE0-4DB5-A0A9-89BDC513E62D}" destId="{269204F7-42FE-4675-8B9D-9E765B25507C}" srcOrd="0" destOrd="0" presId="urn:microsoft.com/office/officeart/2005/8/layout/orgChart1"/>
    <dgm:cxn modelId="{8C017A3D-C97F-4633-A2AF-A0CCE5C8FC6F}" type="presParOf" srcId="{269204F7-42FE-4675-8B9D-9E765B25507C}" destId="{176F0544-605E-4A40-886E-EA5D1B59B119}" srcOrd="0" destOrd="0" presId="urn:microsoft.com/office/officeart/2005/8/layout/orgChart1"/>
    <dgm:cxn modelId="{616DFB23-A47F-4C8A-94EE-52E0B1C2D47A}" type="presParOf" srcId="{269204F7-42FE-4675-8B9D-9E765B25507C}" destId="{660E966F-0305-4BA7-8FB0-80E39342594B}" srcOrd="1" destOrd="0" presId="urn:microsoft.com/office/officeart/2005/8/layout/orgChart1"/>
    <dgm:cxn modelId="{06B1C774-857F-4982-9CE4-A2B5CB7F01CF}" type="presParOf" srcId="{4962342F-BAE0-4DB5-A0A9-89BDC513E62D}" destId="{AF19430E-9E08-41E7-B35C-A61C6F9F3B9B}" srcOrd="1" destOrd="0" presId="urn:microsoft.com/office/officeart/2005/8/layout/orgChart1"/>
    <dgm:cxn modelId="{B1BFEA20-E4DF-4C90-B086-CD3F97CEA301}" type="presParOf" srcId="{4962342F-BAE0-4DB5-A0A9-89BDC513E62D}" destId="{302A0D36-094A-4B43-99A9-76621AF58D14}" srcOrd="2" destOrd="0" presId="urn:microsoft.com/office/officeart/2005/8/layout/orgChart1"/>
    <dgm:cxn modelId="{59990213-A50E-4334-B993-EF2262C141A6}" type="presParOf" srcId="{EBD119D5-921D-4FE1-9F1F-BE21B8EA91A8}" destId="{CA99D76E-7FEB-41A8-8B8C-4620108C6DF8}" srcOrd="2" destOrd="0" presId="urn:microsoft.com/office/officeart/2005/8/layout/orgChart1"/>
    <dgm:cxn modelId="{D61BE23D-97DE-497B-9736-7D6B77475C7E}" type="presParOf" srcId="{FD2BF533-0075-4E9B-910D-3F61C3FA472B}" destId="{012522BF-D19B-438E-8162-F735A8267611}" srcOrd="4" destOrd="0" presId="urn:microsoft.com/office/officeart/2005/8/layout/orgChart1"/>
    <dgm:cxn modelId="{BF54F76A-1E91-4443-A11E-6537BBBCF299}" type="presParOf" srcId="{FD2BF533-0075-4E9B-910D-3F61C3FA472B}" destId="{62BF9580-9261-4354-9543-920D441BF847}" srcOrd="5" destOrd="0" presId="urn:microsoft.com/office/officeart/2005/8/layout/orgChart1"/>
    <dgm:cxn modelId="{84E00BED-2A4B-4F5B-BFB4-198EECEEDD55}" type="presParOf" srcId="{62BF9580-9261-4354-9543-920D441BF847}" destId="{28DED8E8-AEFF-4D28-86EA-645D0C6E15ED}" srcOrd="0" destOrd="0" presId="urn:microsoft.com/office/officeart/2005/8/layout/orgChart1"/>
    <dgm:cxn modelId="{4EB32826-8716-43A6-93C8-451A2C21A7DF}" type="presParOf" srcId="{28DED8E8-AEFF-4D28-86EA-645D0C6E15ED}" destId="{42AA5277-766E-4DF5-8599-622170CDFF0A}" srcOrd="0" destOrd="0" presId="urn:microsoft.com/office/officeart/2005/8/layout/orgChart1"/>
    <dgm:cxn modelId="{FE0DA07E-61FD-458F-AB45-D8B4A490D84D}" type="presParOf" srcId="{28DED8E8-AEFF-4D28-86EA-645D0C6E15ED}" destId="{237D9893-271B-4D7D-84A5-6918E35EB24B}" srcOrd="1" destOrd="0" presId="urn:microsoft.com/office/officeart/2005/8/layout/orgChart1"/>
    <dgm:cxn modelId="{3D182ECF-C9A4-4A73-A1FB-A707132C20FE}" type="presParOf" srcId="{62BF9580-9261-4354-9543-920D441BF847}" destId="{1CFD36CF-0ADA-4220-B249-B2FD7A84191A}" srcOrd="1" destOrd="0" presId="urn:microsoft.com/office/officeart/2005/8/layout/orgChart1"/>
    <dgm:cxn modelId="{03E37E56-329A-4840-82A8-D8858D76B3EB}" type="presParOf" srcId="{1CFD36CF-0ADA-4220-B249-B2FD7A84191A}" destId="{AC43AA78-9D6B-4D29-8D6C-8FFF665E27CB}" srcOrd="0" destOrd="0" presId="urn:microsoft.com/office/officeart/2005/8/layout/orgChart1"/>
    <dgm:cxn modelId="{6B8B654C-560A-40B0-8923-0CA396106B15}" type="presParOf" srcId="{1CFD36CF-0ADA-4220-B249-B2FD7A84191A}" destId="{70F69ECF-00D2-4503-A02B-70F58E3FCC48}" srcOrd="1" destOrd="0" presId="urn:microsoft.com/office/officeart/2005/8/layout/orgChart1"/>
    <dgm:cxn modelId="{7D4D7EAA-4DAC-4879-8E7D-9B7FE067B046}" type="presParOf" srcId="{70F69ECF-00D2-4503-A02B-70F58E3FCC48}" destId="{D47C9739-FBDE-42E4-83B3-9DAF5A436325}" srcOrd="0" destOrd="0" presId="urn:microsoft.com/office/officeart/2005/8/layout/orgChart1"/>
    <dgm:cxn modelId="{FB967355-1FA0-4837-9E44-4C4299D04F5C}" type="presParOf" srcId="{D47C9739-FBDE-42E4-83B3-9DAF5A436325}" destId="{7A79AE79-3492-40CC-A49F-6F431FDA2B0D}" srcOrd="0" destOrd="0" presId="urn:microsoft.com/office/officeart/2005/8/layout/orgChart1"/>
    <dgm:cxn modelId="{E0AD4874-4AE7-407B-B246-2160162BB331}" type="presParOf" srcId="{D47C9739-FBDE-42E4-83B3-9DAF5A436325}" destId="{CC60A2C1-A89B-4973-82BF-6E70E9251229}" srcOrd="1" destOrd="0" presId="urn:microsoft.com/office/officeart/2005/8/layout/orgChart1"/>
    <dgm:cxn modelId="{54B2E650-F4EB-4D98-9EB1-771071C42472}" type="presParOf" srcId="{70F69ECF-00D2-4503-A02B-70F58E3FCC48}" destId="{F94B69E8-6803-4CA6-9DD4-A7FB60E5DD42}" srcOrd="1" destOrd="0" presId="urn:microsoft.com/office/officeart/2005/8/layout/orgChart1"/>
    <dgm:cxn modelId="{11AF8330-DEC1-4AFD-975A-4FE9D62B3934}" type="presParOf" srcId="{70F69ECF-00D2-4503-A02B-70F58E3FCC48}" destId="{1FAB66DD-1023-41BC-8ED1-223123E66630}" srcOrd="2" destOrd="0" presId="urn:microsoft.com/office/officeart/2005/8/layout/orgChart1"/>
    <dgm:cxn modelId="{6DF91DC8-FAA0-4EB4-B1A2-053BBB120FFF}" type="presParOf" srcId="{1CFD36CF-0ADA-4220-B249-B2FD7A84191A}" destId="{60EDBEEF-F44F-4253-AE80-D508A7AEBA6F}" srcOrd="2" destOrd="0" presId="urn:microsoft.com/office/officeart/2005/8/layout/orgChart1"/>
    <dgm:cxn modelId="{C03BF64C-45A9-4F59-AF95-33C9F2F53FDA}" type="presParOf" srcId="{1CFD36CF-0ADA-4220-B249-B2FD7A84191A}" destId="{B9E439F2-AFF7-4E76-B151-B770B33752CD}" srcOrd="3" destOrd="0" presId="urn:microsoft.com/office/officeart/2005/8/layout/orgChart1"/>
    <dgm:cxn modelId="{7A740B7F-96BF-4082-BB5C-CD2D2C5802F5}" type="presParOf" srcId="{B9E439F2-AFF7-4E76-B151-B770B33752CD}" destId="{7FABBCB4-1882-444B-B383-B647A97FEE67}" srcOrd="0" destOrd="0" presId="urn:microsoft.com/office/officeart/2005/8/layout/orgChart1"/>
    <dgm:cxn modelId="{F42BF175-BF3B-4F38-920B-F99C647147FE}" type="presParOf" srcId="{7FABBCB4-1882-444B-B383-B647A97FEE67}" destId="{D4197B60-B7CC-47B9-A3D9-E0550D82BB2D}" srcOrd="0" destOrd="0" presId="urn:microsoft.com/office/officeart/2005/8/layout/orgChart1"/>
    <dgm:cxn modelId="{BF780A3E-B2C6-4817-816B-3E05CF716830}" type="presParOf" srcId="{7FABBCB4-1882-444B-B383-B647A97FEE67}" destId="{A22E0758-394F-4050-8D1C-8FC95F6797E1}" srcOrd="1" destOrd="0" presId="urn:microsoft.com/office/officeart/2005/8/layout/orgChart1"/>
    <dgm:cxn modelId="{5C0466EF-5077-41F0-B42C-008FD921E9CB}" type="presParOf" srcId="{B9E439F2-AFF7-4E76-B151-B770B33752CD}" destId="{7E138E83-2232-407C-B67F-29F175726626}" srcOrd="1" destOrd="0" presId="urn:microsoft.com/office/officeart/2005/8/layout/orgChart1"/>
    <dgm:cxn modelId="{F9D38511-0CCC-4D1E-9DC6-961FA6D64F42}" type="presParOf" srcId="{B9E439F2-AFF7-4E76-B151-B770B33752CD}" destId="{3908F983-3221-425A-BDC6-182740700CE3}" srcOrd="2" destOrd="0" presId="urn:microsoft.com/office/officeart/2005/8/layout/orgChart1"/>
    <dgm:cxn modelId="{80B5D7DA-6F4D-4A56-A4E7-3DC8BA1422B5}" type="presParOf" srcId="{62BF9580-9261-4354-9543-920D441BF847}" destId="{666B7D36-742D-4D1F-8840-F90A061738E0}" srcOrd="2" destOrd="0" presId="urn:microsoft.com/office/officeart/2005/8/layout/orgChart1"/>
    <dgm:cxn modelId="{78664A7E-AD33-45A2-91D1-FB12F846CE81}" type="presParOf" srcId="{1BA9CDB6-7016-4DBD-A4DB-CBDD8275C473}" destId="{42BE20C6-B4AC-4DFD-9964-1E5F63680C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BEEF-F44F-4253-AE80-D508A7AEBA6F}">
      <dsp:nvSpPr>
        <dsp:cNvPr id="0" name=""/>
        <dsp:cNvSpPr/>
      </dsp:nvSpPr>
      <dsp:spPr>
        <a:xfrm>
          <a:off x="5771350" y="2856920"/>
          <a:ext cx="342033" cy="266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860"/>
              </a:lnTo>
              <a:lnTo>
                <a:pt x="342033" y="26678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3AA78-9D6B-4D29-8D6C-8FFF665E27CB}">
      <dsp:nvSpPr>
        <dsp:cNvPr id="0" name=""/>
        <dsp:cNvSpPr/>
      </dsp:nvSpPr>
      <dsp:spPr>
        <a:xfrm>
          <a:off x="5771350" y="2856920"/>
          <a:ext cx="342033" cy="104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902"/>
              </a:lnTo>
              <a:lnTo>
                <a:pt x="342033" y="1048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522BF-D19B-438E-8162-F735A8267611}">
      <dsp:nvSpPr>
        <dsp:cNvPr id="0" name=""/>
        <dsp:cNvSpPr/>
      </dsp:nvSpPr>
      <dsp:spPr>
        <a:xfrm>
          <a:off x="3924369" y="1237962"/>
          <a:ext cx="2759069" cy="47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23"/>
              </a:lnTo>
              <a:lnTo>
                <a:pt x="2759069" y="239423"/>
              </a:lnTo>
              <a:lnTo>
                <a:pt x="2759069" y="478846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B531-87B7-462D-A72D-F27EF2E336DC}">
      <dsp:nvSpPr>
        <dsp:cNvPr id="0" name=""/>
        <dsp:cNvSpPr/>
      </dsp:nvSpPr>
      <dsp:spPr>
        <a:xfrm>
          <a:off x="3012280" y="2856920"/>
          <a:ext cx="342033" cy="266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860"/>
              </a:lnTo>
              <a:lnTo>
                <a:pt x="342033" y="26678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62CA8-B337-4303-B098-DC7C6B3D0597}">
      <dsp:nvSpPr>
        <dsp:cNvPr id="0" name=""/>
        <dsp:cNvSpPr/>
      </dsp:nvSpPr>
      <dsp:spPr>
        <a:xfrm>
          <a:off x="3012280" y="2856920"/>
          <a:ext cx="342033" cy="104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902"/>
              </a:lnTo>
              <a:lnTo>
                <a:pt x="342033" y="1048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82FA7-3CF8-46E3-A3E7-25CE81A75EB6}">
      <dsp:nvSpPr>
        <dsp:cNvPr id="0" name=""/>
        <dsp:cNvSpPr/>
      </dsp:nvSpPr>
      <dsp:spPr>
        <a:xfrm>
          <a:off x="3878649" y="1237962"/>
          <a:ext cx="91440" cy="478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8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D419-1B2E-4DFA-8CEA-41C0C36B5682}">
      <dsp:nvSpPr>
        <dsp:cNvPr id="0" name=""/>
        <dsp:cNvSpPr/>
      </dsp:nvSpPr>
      <dsp:spPr>
        <a:xfrm>
          <a:off x="253210" y="2856920"/>
          <a:ext cx="342033" cy="266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860"/>
              </a:lnTo>
              <a:lnTo>
                <a:pt x="342033" y="26678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23F30-261A-4E42-8DA3-8729D1FD2DD6}">
      <dsp:nvSpPr>
        <dsp:cNvPr id="0" name=""/>
        <dsp:cNvSpPr/>
      </dsp:nvSpPr>
      <dsp:spPr>
        <a:xfrm>
          <a:off x="253210" y="2856920"/>
          <a:ext cx="342033" cy="104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902"/>
              </a:lnTo>
              <a:lnTo>
                <a:pt x="342033" y="1048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03EA1-8AAE-4063-85BF-624B500DAA92}">
      <dsp:nvSpPr>
        <dsp:cNvPr id="0" name=""/>
        <dsp:cNvSpPr/>
      </dsp:nvSpPr>
      <dsp:spPr>
        <a:xfrm>
          <a:off x="1165299" y="1237962"/>
          <a:ext cx="2759069" cy="478846"/>
        </a:xfrm>
        <a:custGeom>
          <a:avLst/>
          <a:gdLst/>
          <a:ahLst/>
          <a:cxnLst/>
          <a:rect l="0" t="0" r="0" b="0"/>
          <a:pathLst>
            <a:path>
              <a:moveTo>
                <a:pt x="2759069" y="0"/>
              </a:moveTo>
              <a:lnTo>
                <a:pt x="2759069" y="239423"/>
              </a:lnTo>
              <a:lnTo>
                <a:pt x="0" y="239423"/>
              </a:lnTo>
              <a:lnTo>
                <a:pt x="0" y="478846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B48A1-4075-4D4A-AB61-377210533EBE}">
      <dsp:nvSpPr>
        <dsp:cNvPr id="0" name=""/>
        <dsp:cNvSpPr/>
      </dsp:nvSpPr>
      <dsp:spPr>
        <a:xfrm>
          <a:off x="1713" y="97850"/>
          <a:ext cx="7845312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Виды Конкурентоспособности </a:t>
          </a:r>
        </a:p>
      </dsp:txBody>
      <dsp:txXfrm>
        <a:off x="1713" y="97850"/>
        <a:ext cx="7845312" cy="1140111"/>
      </dsp:txXfrm>
    </dsp:sp>
    <dsp:sp modelId="{5724FB60-4773-40EE-B7C5-886B9BF2D088}">
      <dsp:nvSpPr>
        <dsp:cNvPr id="0" name=""/>
        <dsp:cNvSpPr/>
      </dsp:nvSpPr>
      <dsp:spPr>
        <a:xfrm>
          <a:off x="25188" y="1716809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зависимости от методов осуществления</a:t>
          </a:r>
        </a:p>
      </dsp:txBody>
      <dsp:txXfrm>
        <a:off x="25188" y="1716809"/>
        <a:ext cx="2280223" cy="1140111"/>
      </dsp:txXfrm>
    </dsp:sp>
    <dsp:sp modelId="{B5D5BBB7-01C9-49F8-9E13-1887DA958E87}">
      <dsp:nvSpPr>
        <dsp:cNvPr id="0" name=""/>
        <dsp:cNvSpPr/>
      </dsp:nvSpPr>
      <dsp:spPr>
        <a:xfrm>
          <a:off x="595243" y="3335767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Ценовая конкуренция</a:t>
          </a:r>
        </a:p>
      </dsp:txBody>
      <dsp:txXfrm>
        <a:off x="595243" y="3335767"/>
        <a:ext cx="2280223" cy="1140111"/>
      </dsp:txXfrm>
    </dsp:sp>
    <dsp:sp modelId="{0BA77DB6-8466-4799-A2D0-26A72EAB4193}">
      <dsp:nvSpPr>
        <dsp:cNvPr id="0" name=""/>
        <dsp:cNvSpPr/>
      </dsp:nvSpPr>
      <dsp:spPr>
        <a:xfrm>
          <a:off x="595243" y="4954725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Неценовая конкуренция</a:t>
          </a:r>
        </a:p>
      </dsp:txBody>
      <dsp:txXfrm>
        <a:off x="595243" y="4954725"/>
        <a:ext cx="2280223" cy="1140111"/>
      </dsp:txXfrm>
    </dsp:sp>
    <dsp:sp modelId="{BE2159D2-8316-4C17-9B4A-570FEF972894}">
      <dsp:nvSpPr>
        <dsp:cNvPr id="0" name=""/>
        <dsp:cNvSpPr/>
      </dsp:nvSpPr>
      <dsp:spPr>
        <a:xfrm>
          <a:off x="2784258" y="1716809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 зависимости от отраслевой принадлежности</a:t>
          </a:r>
        </a:p>
      </dsp:txBody>
      <dsp:txXfrm>
        <a:off x="2784258" y="1716809"/>
        <a:ext cx="2280223" cy="1140111"/>
      </dsp:txXfrm>
    </dsp:sp>
    <dsp:sp modelId="{DDDCB91E-B316-4D93-8F8C-D931CCE617D7}">
      <dsp:nvSpPr>
        <dsp:cNvPr id="0" name=""/>
        <dsp:cNvSpPr/>
      </dsp:nvSpPr>
      <dsp:spPr>
        <a:xfrm>
          <a:off x="3354313" y="3335767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Внутриотраслевая конкуренция </a:t>
          </a:r>
        </a:p>
      </dsp:txBody>
      <dsp:txXfrm>
        <a:off x="3354313" y="3335767"/>
        <a:ext cx="2280223" cy="1140111"/>
      </dsp:txXfrm>
    </dsp:sp>
    <dsp:sp modelId="{176F0544-605E-4A40-886E-EA5D1B59B119}">
      <dsp:nvSpPr>
        <dsp:cNvPr id="0" name=""/>
        <dsp:cNvSpPr/>
      </dsp:nvSpPr>
      <dsp:spPr>
        <a:xfrm>
          <a:off x="3354313" y="4954725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Межотраслевая конкуренция</a:t>
          </a:r>
        </a:p>
      </dsp:txBody>
      <dsp:txXfrm>
        <a:off x="3354313" y="4954725"/>
        <a:ext cx="2280223" cy="1140111"/>
      </dsp:txXfrm>
    </dsp:sp>
    <dsp:sp modelId="{42AA5277-766E-4DF5-8599-622170CDFF0A}">
      <dsp:nvSpPr>
        <dsp:cNvPr id="0" name=""/>
        <dsp:cNvSpPr/>
      </dsp:nvSpPr>
      <dsp:spPr>
        <a:xfrm>
          <a:off x="5543327" y="1716809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В зависимости от степени свободы</a:t>
          </a:r>
        </a:p>
      </dsp:txBody>
      <dsp:txXfrm>
        <a:off x="5543327" y="1716809"/>
        <a:ext cx="2280223" cy="1140111"/>
      </dsp:txXfrm>
    </dsp:sp>
    <dsp:sp modelId="{7A79AE79-3492-40CC-A49F-6F431FDA2B0D}">
      <dsp:nvSpPr>
        <dsp:cNvPr id="0" name=""/>
        <dsp:cNvSpPr/>
      </dsp:nvSpPr>
      <dsp:spPr>
        <a:xfrm>
          <a:off x="6113383" y="3335767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Совершенная конкуренция</a:t>
          </a:r>
        </a:p>
      </dsp:txBody>
      <dsp:txXfrm>
        <a:off x="6113383" y="3335767"/>
        <a:ext cx="2280223" cy="1140111"/>
      </dsp:txXfrm>
    </dsp:sp>
    <dsp:sp modelId="{D4197B60-B7CC-47B9-A3D9-E0550D82BB2D}">
      <dsp:nvSpPr>
        <dsp:cNvPr id="0" name=""/>
        <dsp:cNvSpPr/>
      </dsp:nvSpPr>
      <dsp:spPr>
        <a:xfrm>
          <a:off x="6113383" y="4954725"/>
          <a:ext cx="2280223" cy="1140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Несовершенная конкуренция</a:t>
          </a:r>
        </a:p>
      </dsp:txBody>
      <dsp:txXfrm>
        <a:off x="6113383" y="4954725"/>
        <a:ext cx="2280223" cy="1140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Конкурентоспособность предприятия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Стародубцев Никита Игоревич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Группа: Т0-311(11)</a:t>
            </a:r>
          </a:p>
        </p:txBody>
      </p:sp>
    </p:spTree>
    <p:extLst>
      <p:ext uri="{BB962C8B-B14F-4D97-AF65-F5344CB8AC3E}">
        <p14:creationId xmlns:p14="http://schemas.microsoft.com/office/powerpoint/2010/main" val="403932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62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и динамика конкурентоспособности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496944" cy="4968592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и динамика конкурентоспособности в России в по­следние два десятилетия не соответствуют мировым тенденциям. Росту конкурентоспособности предприятий препятствуют: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высокая степень физического и морального износа эксплуатируемого оборудования;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хроническая нехватка инвестиций для реконструкции устаревших мощностей;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недостаточные объемы и низкое инновационное качество инвестиций в развитие национальных конкурентных преимуществ;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инфляция и уровень таможенной защиты;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стимулирования предприятий во внедрении инноваций и новых технологий;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национальной инновационной системы, неразвитая инфраструктура, отсутствие венчурного финансирования.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7202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615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Функции конкурентоспособности предприятия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Регулирующая. В условиях свободной конкуренции фирмы производят ровно столько продукции, сколько необходимо потребителю. Равновесие не устанавливается сразу, к нему компания приходит после нескольких месяцев работы, анализируя объем спроса и продаж.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Аллокационная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конкурентной среде проще достичь успеха тем предприятиям, которые размещены ближе всего к производственным ресурсам.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Инновационная. Стремительное развитие технологий в современном мире – результат конкуренции.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Адаптационная. Умение предприятий приспосабливаться к внешней среде, предлагая покупателям именно то, чего они ожидают.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Распределительная. Рынок — это живой организм, который постоянно изменяется.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Контролирующая. В условиях справедливой конкуренции ни один производитель или продавец не может занять господствующее положение на рынке и стать монополистом.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7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577064" cy="7182799"/>
          </a:xfrm>
        </p:spPr>
      </p:pic>
    </p:spTree>
    <p:extLst>
      <p:ext uri="{BB962C8B-B14F-4D97-AF65-F5344CB8AC3E}">
        <p14:creationId xmlns:p14="http://schemas.microsoft.com/office/powerpoint/2010/main" val="167449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презентации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конкурентоспособности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оценить конкурентоспособность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повысить конкурентоспособность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Основные методы оценки конкурентоспособности предприятий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Факторы конкурентоспособности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и динамика конкурентоспособности в России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Функции конкурентоспособности предприятия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2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064896" cy="353952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Конкурентоспособность — это способность бренда продавать продукты и услуги на рынке, который наполнен аналогичными товарами и услугами. Конкурентоспособность определяет, насколько компания готова выдерживать конкуренцию на рынке.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5919"/>
            <a:ext cx="7200800" cy="436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00751"/>
              </p:ext>
            </p:extLst>
          </p:nvPr>
        </p:nvGraphicFramePr>
        <p:xfrm>
          <a:off x="395536" y="260648"/>
          <a:ext cx="83953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14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7963272" cy="1154097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оценить конкурентоспособность?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08912" cy="6093296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Для того, чтобы дать адекватную и информативную оценку конкурентоспособности в определенной нише, нужно провести анализ рынка. Это процесс будет состоять из следующих действий: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Определите основные конкурентные силы и факторы, влияющие на них;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Выявите конкурентов и пронаблюдать за их положением, позицией и поведением на рынке;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Определите основные критерии, которые влияют на успех в конкурентной борьбе;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Проанализировать бренды, которые задают вектор конкурентной борьбы, то есть используют тренды, экспериментируют с подачей своего товара клиенту, придумывают новые товары и конкурентные преимущества, чтобы захватить большую долю рынка;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Оценить общую степень привлекательности ниши с точки зрения возможной прибыльности, включая плотность конкуренции, широту ассортимента, который предлагает ниша, уровень достатка целевой аудитории и прочее.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7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319933" cy="416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6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629"/>
            <a:ext cx="7315200" cy="1154097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повысить конкурентоспособность?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5518"/>
            <a:ext cx="8496944" cy="554461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Разрабатывайте и внедряйте новые товары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Переориентируйте бизнес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Максимизируйте преимущества своего товара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Взращивайте лояльность к вашему бренду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Сотрудничайте с разными поставщиками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60440" cy="309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25" y="3763669"/>
            <a:ext cx="492530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2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методы оценки конкурентоспособности предприятий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3"/>
            <a:ext cx="7690048" cy="439252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Матричные методы (основанные на оценке продуктового портфеля компании);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Продуктовые методы (основанные на оценке конкурентоспособности продукции компании);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Операционные методы (основанные на оценке различных компонентов операционной деятельности компании);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оценки стоимости бизнеса (основанные на оценке рыночной стоимости компании);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Динамические методы (основанные на оценке ключевых экономических показателей компании в динамике).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34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Факторы конкурентоспособности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Практически во всех отраслях экономики действуют следующие пять факторов конкурентоспособности: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качество;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реклама;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исследования и развитие;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Обслуживание.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608512" cy="45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000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70</TotalTime>
  <Words>546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Перспектива</vt:lpstr>
      <vt:lpstr>Конкурентоспособность предприятия</vt:lpstr>
      <vt:lpstr>План презентации </vt:lpstr>
      <vt:lpstr>Презентация PowerPoint</vt:lpstr>
      <vt:lpstr>Презентация PowerPoint</vt:lpstr>
      <vt:lpstr>Как оценить конкурентоспособность?</vt:lpstr>
      <vt:lpstr>Презентация PowerPoint</vt:lpstr>
      <vt:lpstr>Как повысить конкурентоспособность?</vt:lpstr>
      <vt:lpstr>Основные методы оценки конкурентоспособности предприятий</vt:lpstr>
      <vt:lpstr>Факторы конкурентоспособности</vt:lpstr>
      <vt:lpstr>Уровень и динамика конкурентоспособности в России</vt:lpstr>
      <vt:lpstr>Функции конкурентоспособности предприятия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Конкурентоспособность предприятия</dc:title>
  <dc:creator>ТехноАктив</dc:creator>
  <cp:lastModifiedBy>Никита Стародубцев</cp:lastModifiedBy>
  <cp:revision>8</cp:revision>
  <dcterms:created xsi:type="dcterms:W3CDTF">2021-12-21T06:52:21Z</dcterms:created>
  <dcterms:modified xsi:type="dcterms:W3CDTF">2024-01-17T20:03:19Z</dcterms:modified>
</cp:coreProperties>
</file>